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2" r:id="rId3"/>
    <p:sldId id="291" r:id="rId4"/>
    <p:sldId id="295" r:id="rId5"/>
    <p:sldId id="279" r:id="rId6"/>
    <p:sldId id="296" r:id="rId7"/>
    <p:sldId id="294" r:id="rId8"/>
    <p:sldId id="293" r:id="rId9"/>
    <p:sldId id="288" r:id="rId10"/>
    <p:sldId id="297" r:id="rId11"/>
    <p:sldId id="298" r:id="rId12"/>
    <p:sldId id="269" r:id="rId13"/>
    <p:sldId id="267" r:id="rId14"/>
    <p:sldId id="272" r:id="rId15"/>
    <p:sldId id="318" r:id="rId16"/>
    <p:sldId id="319" r:id="rId17"/>
    <p:sldId id="3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png"/><Relationship Id="rId3" Type="http://schemas.microsoft.com/office/2007/relationships/media" Target="file:///C:\Users\ACER\Desktop\b&#7841;n%20&#417;i%20c&#243;%20bi&#7871;t%20cut.mp3" TargetMode="External"/><Relationship Id="rId2" Type="http://schemas.openxmlformats.org/officeDocument/2006/relationships/audio" Target="file:///C:\Users\ACER\Desktop\b&#7841;n%20&#417;i%20c&#243;%20bi&#7871;t%20cut.mp3" TargetMode="Externa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oleObject" Target="../embeddings/oleObject6.bin"/><Relationship Id="rId7" Type="http://schemas.openxmlformats.org/officeDocument/2006/relationships/oleObject" Target="../embeddings/oleObject5.bin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33" Type="http://schemas.openxmlformats.org/officeDocument/2006/relationships/vmlDrawing" Target="../drawings/vmlDrawing1.vml"/><Relationship Id="rId32" Type="http://schemas.openxmlformats.org/officeDocument/2006/relationships/slideLayout" Target="../slideLayouts/slideLayout2.xml"/><Relationship Id="rId31" Type="http://schemas.openxmlformats.org/officeDocument/2006/relationships/oleObject" Target="../embeddings/oleObject10.bin"/><Relationship Id="rId30" Type="http://schemas.openxmlformats.org/officeDocument/2006/relationships/image" Target="../media/image33.png"/><Relationship Id="rId3" Type="http://schemas.openxmlformats.org/officeDocument/2006/relationships/image" Target="../media/image22.wmf"/><Relationship Id="rId29" Type="http://schemas.openxmlformats.org/officeDocument/2006/relationships/image" Target="../media/image32.png"/><Relationship Id="rId28" Type="http://schemas.microsoft.com/office/2007/relationships/media" Target="file:///G:\Chudiem%20Hientuongtunhien\dugio%20toan%2010(httu%20nhien)\dung%20roi%201.wav" TargetMode="External"/><Relationship Id="rId27" Type="http://schemas.openxmlformats.org/officeDocument/2006/relationships/audio" Target="file:///G:\Chudiem%20Hientuongtunhien\dugio%20toan%2010(httu%20nhien)\dung%20roi%201.wav" TargetMode="External"/><Relationship Id="rId26" Type="http://schemas.openxmlformats.org/officeDocument/2006/relationships/image" Target="../media/image31.png"/><Relationship Id="rId25" Type="http://schemas.microsoft.com/office/2007/relationships/media" Target="file:///G:\Chudiem%20Hientuongtunhien\dugio%20toan%2010(httu%20nhien)\chua%20dung2.wav" TargetMode="External"/><Relationship Id="rId24" Type="http://schemas.openxmlformats.org/officeDocument/2006/relationships/audio" Target="file:///G:\Chudiem%20Hientuongtunhien\dugio%20toan%2010(httu%20nhien)\chua%20dung2.wav" TargetMode="External"/><Relationship Id="rId23" Type="http://schemas.openxmlformats.org/officeDocument/2006/relationships/image" Target="../media/image30.png"/><Relationship Id="rId22" Type="http://schemas.microsoft.com/office/2007/relationships/media" Target="file:///G:\Chudiem%20Hientuongtunhien\dugio%20toan%2010(httu%20nhien)\notify.wav" TargetMode="External"/><Relationship Id="rId21" Type="http://schemas.openxmlformats.org/officeDocument/2006/relationships/audio" Target="file:///G:\Chudiem%20Hientuongtunhien\dugio%20toan%2010(httu%20nhien)\notify.wav" TargetMode="External"/><Relationship Id="rId20" Type="http://schemas.openxmlformats.org/officeDocument/2006/relationships/oleObject" Target="../embeddings/oleObject9.bin"/><Relationship Id="rId2" Type="http://schemas.openxmlformats.org/officeDocument/2006/relationships/oleObject" Target="../embeddings/oleObject1.bin"/><Relationship Id="rId19" Type="http://schemas.openxmlformats.org/officeDocument/2006/relationships/image" Target="../media/image29.png"/><Relationship Id="rId18" Type="http://schemas.openxmlformats.org/officeDocument/2006/relationships/image" Target="../media/image28.png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microsoft.com/office/2007/relationships/media" Target="../media/audio3.wav"/><Relationship Id="rId11" Type="http://schemas.openxmlformats.org/officeDocument/2006/relationships/audio" Target="../media/audio3.wav"/><Relationship Id="rId10" Type="http://schemas.openxmlformats.org/officeDocument/2006/relationships/oleObject" Target="../embeddings/oleObject8.bin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png"/><Relationship Id="rId3" Type="http://schemas.microsoft.com/office/2007/relationships/media" Target="file:///G:\giam%20an%20thi%20UDCNTT%202010-%202011\lam%20chu%20bo%20doi.mp3" TargetMode="External"/><Relationship Id="rId2" Type="http://schemas.openxmlformats.org/officeDocument/2006/relationships/audio" Target="file:///G:\giam%20an%20thi%20UDCNTT%202010-%202011\lam%20chu%20bo%20doi.mp3" TargetMode="External"/><Relationship Id="rId1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GIF"/><Relationship Id="rId1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GIF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080591" y="1578329"/>
            <a:ext cx="828261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 LÀM QUEN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14" y="3822628"/>
            <a:ext cx="126682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84" y="3822628"/>
            <a:ext cx="1266825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2" y="4229434"/>
            <a:ext cx="1266825" cy="126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8" y="4062412"/>
            <a:ext cx="1266825" cy="126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1" y="78889"/>
            <a:ext cx="857250" cy="2505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41" y="78890"/>
            <a:ext cx="857250" cy="2505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-241561"/>
            <a:ext cx="11595652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>
            <a:fillRect/>
          </a:stretch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>
            <a:fillRect/>
          </a:stretch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>
            <a:fillRect/>
          </a:stretch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>
            <a:fillRect/>
          </a:stretch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>
            <a:fillRect/>
          </a:stretch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</p:txBody>
      </p:sp>
      <p:pic>
        <p:nvPicPr>
          <p:cNvPr id="8" name="bạn ơi có biết cu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Clip" r:id="rId2" imgW="474980" imgH="593090" progId="MS_ClipArt_Gallery.2">
                  <p:embed/>
                </p:oleObj>
              </mc:Choice>
              <mc:Fallback>
                <p:oleObj name="Clip" r:id="rId2" imgW="474980" imgH="59309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Clip" r:id="rId4" imgW="474980" imgH="593090" progId="MS_ClipArt_Gallery.2">
                  <p:embed/>
                </p:oleObj>
              </mc:Choice>
              <mc:Fallback>
                <p:oleObj name="Clip" r:id="rId4" imgW="474980" imgH="59309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Clip" r:id="rId5" imgW="474980" imgH="593090" progId="MS_ClipArt_Gallery.2">
                  <p:embed/>
                </p:oleObj>
              </mc:Choice>
              <mc:Fallback>
                <p:oleObj name="Clip" r:id="rId5" imgW="474980" imgH="59309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Clip" r:id="rId6" imgW="474980" imgH="593090" progId="MS_ClipArt_Gallery.2">
                  <p:embed/>
                </p:oleObj>
              </mc:Choice>
              <mc:Fallback>
                <p:oleObj name="Clip" r:id="rId6" imgW="474980" imgH="59309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Clip" r:id="rId7" imgW="474980" imgH="593090" progId="MS_ClipArt_Gallery.2">
                  <p:embed/>
                </p:oleObj>
              </mc:Choice>
              <mc:Fallback>
                <p:oleObj name="Clip" r:id="rId7" imgW="474980" imgH="59309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/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Clip" r:id="rId8" imgW="474980" imgH="593090" progId="MS_ClipArt_Gallery.2">
                  <p:embed/>
                </p:oleObj>
              </mc:Choice>
              <mc:Fallback>
                <p:oleObj name="Clip" r:id="rId8" imgW="474980" imgH="59309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/>
          <p:cNvGraphicFramePr>
            <a:graphicFrameLocks noChangeAspect="1"/>
          </p:cNvGraphicFramePr>
          <p:nvPr/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Clip" r:id="rId9" imgW="474980" imgH="593090" progId="MS_ClipArt_Gallery.2">
                  <p:embed/>
                </p:oleObj>
              </mc:Choice>
              <mc:Fallback>
                <p:oleObj name="Clip" r:id="rId9" imgW="474980" imgH="59309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Clip" r:id="rId10" imgW="474980" imgH="593090" progId="MS_ClipArt_Gallery.2">
                  <p:embed/>
                </p:oleObj>
              </mc:Choice>
              <mc:Fallback>
                <p:oleObj name="Clip" r:id="rId10" imgW="474980" imgH="59309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/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panose="020B0604020202020204" pitchFamily="34" charset="0"/>
              </a:rPr>
              <a:t>8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72"/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panose="020B0604020202020204" pitchFamily="34" charset="0"/>
              </a:rPr>
              <a:t>9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36" name="chimes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Clip" r:id="rId20" imgW="474980" imgH="593090" progId="MS_ClipArt_Gallery.2">
                  <p:embed/>
                </p:oleObj>
              </mc:Choice>
              <mc:Fallback>
                <p:oleObj name="Clip" r:id="rId20" imgW="474980" imgH="59309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/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panose="020B0604020202020204" pitchFamily="34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54" name="notify.wav">
            <a:hlinkClick r:id="" action="ppaction://media"/>
          </p:cNvPr>
          <p:cNvPicPr>
            <a:picLocks noRot="1"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</p:cNvPr>
          <p:cNvPicPr>
            <a:picLocks noRot="1"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link="rId2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</p:cNvPr>
          <p:cNvPicPr>
            <a:picLocks noRot="1"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link="rId28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/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panose="020B0604020202020204" pitchFamily="34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62" name="notify.wav">
            <a:hlinkClick r:id="" action="ppaction://media"/>
          </p:cNvPr>
          <p:cNvPicPr>
            <a:picLocks noRot="1"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Clip" r:id="rId31" imgW="474980" imgH="593090" progId="MS_ClipArt_Gallery.2">
                  <p:embed/>
                </p:oleObj>
              </mc:Choice>
              <mc:Fallback>
                <p:oleObj name="Clip" r:id="rId31" imgW="474980" imgH="59309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  <a:endParaRPr lang="en-US" altLang="en-US" b="1">
              <a:solidFill>
                <a:schemeClr val="accent2"/>
              </a:solidFill>
            </a:endParaRPr>
          </a:p>
        </p:txBody>
      </p:sp>
      <p:pic>
        <p:nvPicPr>
          <p:cNvPr id="11267" name="Picture 4" descr="floral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/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  <a:endParaRPr lang="en-US" altLang="en-US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4" descr="floral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/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2292" name="Flowchart: Extract 5"/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/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12295" name="Oval 14"/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12296" name="Oval 15"/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12297" name="Oval 16"/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itchFamily="34" charset="0"/>
              </a:rPr>
              <a:t>9</a:t>
            </a:r>
            <a:endParaRPr lang="en-US" altLang="en-US" b="1">
              <a:latin typeface=".VnAvant" pitchFamily="34" charset="0"/>
            </a:endParaRPr>
          </a:p>
        </p:txBody>
      </p:sp>
      <p:pic>
        <p:nvPicPr>
          <p:cNvPr id="12298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3315" name="Can 4"/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/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/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13318" name="Oval 10"/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13319" name="Oval 11"/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itchFamily="34" charset="0"/>
              </a:rPr>
              <a:t>9</a:t>
            </a:r>
            <a:endParaRPr lang="en-US" altLang="en-US" b="1">
              <a:latin typeface=".VnAvant" pitchFamily="34" charset="0"/>
            </a:endParaRPr>
          </a:p>
        </p:txBody>
      </p:sp>
      <p:sp>
        <p:nvSpPr>
          <p:cNvPr id="13320" name="Oval 12"/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13321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/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panose="020B0604020202020204" pitchFamily="34" charset="0"/>
            </a:endParaRPr>
          </a:p>
        </p:txBody>
      </p:sp>
      <p:pic>
        <p:nvPicPr>
          <p:cNvPr id="13351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81200" y="458166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thúc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/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  <a:endParaRPr lang="en-US" altLang="en-US" sz="166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  <a:endParaRPr lang="en-US" altLang="en-US" sz="16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  <a:endParaRPr lang="en-US" altLang="en-US" sz="19900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  <a:endParaRPr lang="en-US" altLang="en-US" sz="19900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>
            <a:fillRect/>
          </a:stretch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>
            <a:fillRect/>
          </a:stretch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>
            <a:fillRect/>
          </a:stretch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>
            <a:fillRect/>
          </a:stretch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>
            <a:fillRect/>
          </a:stretch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  <a:endParaRPr lang="en-US" sz="30000" b="1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  <a:endParaRPr lang="en-US" sz="30000" b="1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  <a:endParaRPr lang="en-US" sz="30000" b="1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5" name="Title 2"/>
          <p:cNvSpPr txBox="1"/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  <a:endParaRPr lang="en-US" sz="30000" b="1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WPS Presentation</Application>
  <PresentationFormat>Màn hình rộng</PresentationFormat>
  <Paragraphs>99</Paragraphs>
  <Slides>16</Slides>
  <Notes>0</Notes>
  <HiddenSlides>0</HiddenSlides>
  <MMClips>14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16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.VnArialH</vt:lpstr>
      <vt:lpstr>Segoe Print</vt:lpstr>
      <vt:lpstr>.VnAvant</vt:lpstr>
      <vt:lpstr>VNI-Auchon</vt:lpstr>
      <vt:lpstr>Calibri</vt:lpstr>
      <vt:lpstr>Microsoft YaHei</vt:lpstr>
      <vt:lpstr>Arial Unicode MS</vt:lpstr>
      <vt:lpstr>Calibri Light</vt:lpstr>
      <vt:lpstr>Office Theme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PowerPoint 演示文稿</vt:lpstr>
      <vt:lpstr>PowerPoint 演示文稿</vt:lpstr>
      <vt:lpstr>Câu đố:</vt:lpstr>
      <vt:lpstr>PowerPoint 演示文稿</vt:lpstr>
      <vt:lpstr>Câu đố:</vt:lpstr>
      <vt:lpstr>PowerPoint 演示文稿</vt:lpstr>
      <vt:lpstr>Phần 2: Đếm đến 10, nhận biết nhóm đối tượng trong phạm vi 10, nhận biết chữ số 10 </vt:lpstr>
      <vt:lpstr>PowerPoint 演示文稿</vt:lpstr>
      <vt:lpstr>0</vt:lpstr>
      <vt:lpstr>Phần 2: Đếm đến 10, nhận biết nhóm đối tượng trong phạm vi 10, nhận biết chữ số 10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gatty123 nhung</cp:lastModifiedBy>
  <cp:revision>17</cp:revision>
  <dcterms:created xsi:type="dcterms:W3CDTF">2022-03-17T01:23:00Z</dcterms:created>
  <dcterms:modified xsi:type="dcterms:W3CDTF">2026-03-19T14:47:35Z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01114142F7BC4F2CA36884B3B10A8477_13</vt:lpwstr>
  </property>
  <property fmtid="{D5CDD505-2E9C-101B-9397-08002B2CF9AE}" pid="3" name="KSOProductBuildVer">
    <vt:lpwstr>1033-12.2.0.22222</vt:lpwstr>
  </property>
</Properties>
</file>