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7" r:id="rId2"/>
    <p:sldId id="347" r:id="rId3"/>
    <p:sldId id="348" r:id="rId4"/>
    <p:sldId id="353" r:id="rId5"/>
    <p:sldId id="351" r:id="rId6"/>
    <p:sldId id="354" r:id="rId7"/>
    <p:sldId id="352" r:id="rId8"/>
    <p:sldId id="406" r:id="rId9"/>
    <p:sldId id="382" r:id="rId10"/>
    <p:sldId id="343" r:id="rId11"/>
    <p:sldId id="339" r:id="rId12"/>
    <p:sldId id="380" r:id="rId13"/>
    <p:sldId id="357" r:id="rId14"/>
    <p:sldId id="363" r:id="rId15"/>
    <p:sldId id="378" r:id="rId16"/>
    <p:sldId id="365" r:id="rId17"/>
    <p:sldId id="366" r:id="rId18"/>
    <p:sldId id="373" r:id="rId19"/>
    <p:sldId id="385" r:id="rId20"/>
    <p:sldId id="390" r:id="rId21"/>
    <p:sldId id="392" r:id="rId22"/>
    <p:sldId id="400" r:id="rId23"/>
    <p:sldId id="374" r:id="rId24"/>
    <p:sldId id="401" r:id="rId25"/>
    <p:sldId id="402" r:id="rId26"/>
    <p:sldId id="408" r:id="rId27"/>
    <p:sldId id="309" r:id="rId28"/>
    <p:sldId id="376" r:id="rId29"/>
    <p:sldId id="313" r:id="rId30"/>
    <p:sldId id="41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6" autoAdjust="0"/>
    <p:restoredTop sz="37566" autoAdjust="0"/>
  </p:normalViewPr>
  <p:slideViewPr>
    <p:cSldViewPr>
      <p:cViewPr varScale="1">
        <p:scale>
          <a:sx n="86" d="100"/>
          <a:sy n="86" d="100"/>
        </p:scale>
        <p:origin x="336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0360-77B8-4CF1-959A-4E493008FA2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AAD7-DE5A-4142-9D90-C57A6A2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2BC0D0F-E586-4BEF-8AAF-A09A96D65770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32A5-EB1F-405E-8777-76CAA4861D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1289"/>
            <a:ext cx="12192000" cy="72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66994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1" y="1676401"/>
            <a:ext cx="6945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NBTN: MỘT SỐ LOẠI HOA</a:t>
            </a:r>
          </a:p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25-36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Phan Thị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1800" y="5715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 </a:t>
            </a:r>
            <a:endParaRPr lang="en-US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1" y="0"/>
            <a:ext cx="8539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HOA HỒNG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5007" y="1101351"/>
            <a:ext cx="85391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b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61CAD1-FC38-C7B3-9496-617F0E58C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119" y="2132843"/>
            <a:ext cx="5320681" cy="426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6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19" y="414799"/>
            <a:ext cx="2988185" cy="2706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7" y="379965"/>
            <a:ext cx="2971800" cy="270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o.remove.bg/downloads/10630560-bc2a-4fff-a867-8ed69cbdde96/Picture2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94" y="3563844"/>
            <a:ext cx="2533306" cy="298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o.remove.bg/downloads/1535b61d-314f-4953-9c5e-0cf18eaf4d2e/Picture3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08" y="137769"/>
            <a:ext cx="3563558" cy="301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18" y="3611610"/>
            <a:ext cx="2927576" cy="300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44" y="3584825"/>
            <a:ext cx="2946838" cy="300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4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6994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19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161" y="19050"/>
            <a:ext cx="2746767" cy="2643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855323"/>
            <a:ext cx="4525308" cy="3980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69" y="25400"/>
            <a:ext cx="2702120" cy="2699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00" y="2855322"/>
            <a:ext cx="4383303" cy="386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862" y="22381"/>
            <a:ext cx="2793107" cy="2759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2120" y="36729"/>
            <a:ext cx="2913680" cy="25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8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9794" y="2784051"/>
            <a:ext cx="10334262" cy="136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457201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CHƯƠNG TRÌNH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</a:p>
        </p:txBody>
      </p:sp>
      <p:pic>
        <p:nvPicPr>
          <p:cNvPr id="1034" name="Picture 10" descr="https://o.remove.bg/downloads/6d0a9303-a5d9-4d83-980a-437445a48823/z4238506314036_3a41bba32e6fe9ff2091b6c29c0e575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3975">
            <a:off x="5618175" y="1847027"/>
            <a:ext cx="2867440" cy="37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.remove.bg/downloads/1eb6f0b3-42b9-40a9-9e49-4f93df89c63f/z4238508597274_dc230a6ec6dd9f32511e7fb585e0c642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0129">
            <a:off x="3550656" y="1575051"/>
            <a:ext cx="2798736" cy="367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.remove.bg/downloads/f5c43e02-eee0-4ad1-8ded-3af09ad4a469/z4238510070445_96a4c8956352ea4fdf3778a830d56bd1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2253539"/>
            <a:ext cx="1828800" cy="219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491" y="4051728"/>
            <a:ext cx="3691371" cy="27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59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4" y="351455"/>
            <a:ext cx="3184070" cy="307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94" y="351455"/>
            <a:ext cx="3633106" cy="3077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3" y="3733802"/>
            <a:ext cx="3221081" cy="2895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94" y="3733802"/>
            <a:ext cx="3633106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686800" y="318799"/>
            <a:ext cx="3200400" cy="3077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8092" y="3643601"/>
            <a:ext cx="3200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27" y="13494"/>
            <a:ext cx="3993673" cy="250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301" y="18695"/>
            <a:ext cx="3674424" cy="24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170" y="3429000"/>
            <a:ext cx="2778034" cy="3312979"/>
          </a:xfrm>
          <a:prstGeom prst="rect">
            <a:avLst/>
          </a:prstGeom>
        </p:spPr>
      </p:pic>
      <p:pic>
        <p:nvPicPr>
          <p:cNvPr id="10242" name="Picture 2" descr="Hà Nội xao xuyến mùa cúc họa mi - Báo Người lao độ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0" y="-13246"/>
            <a:ext cx="3326470" cy="248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730" y="4391380"/>
            <a:ext cx="3235233" cy="2447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2607712"/>
            <a:ext cx="3048000" cy="2501106"/>
          </a:xfrm>
          <a:prstGeom prst="rect">
            <a:avLst/>
          </a:prstGeom>
        </p:spPr>
      </p:pic>
      <p:sp>
        <p:nvSpPr>
          <p:cNvPr id="18" name="AutoShape 4" descr="Hoa cúc vạn thọ - Hoa lụ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18" y="2819400"/>
            <a:ext cx="2133969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6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9794" y="2784051"/>
            <a:ext cx="10334262" cy="136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457201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CHƯƠNG TRÌNH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</a:p>
        </p:txBody>
      </p:sp>
      <p:pic>
        <p:nvPicPr>
          <p:cNvPr id="1034" name="Picture 10" descr="https://o.remove.bg/downloads/6d0a9303-a5d9-4d83-980a-437445a48823/z4238506314036_3a41bba32e6fe9ff2091b6c29c0e575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3975">
            <a:off x="5618175" y="1847027"/>
            <a:ext cx="2867440" cy="37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.remove.bg/downloads/1eb6f0b3-42b9-40a9-9e49-4f93df89c63f/z4238508597274_dc230a6ec6dd9f32511e7fb585e0c642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0129">
            <a:off x="3550656" y="1575051"/>
            <a:ext cx="2798736" cy="367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.remove.bg/downloads/f5c43e02-eee0-4ad1-8ded-3af09ad4a469/z4238510070445_96a4c8956352ea4fdf3778a830d56bd1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2253539"/>
            <a:ext cx="1828800" cy="219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491" y="4051728"/>
            <a:ext cx="3691371" cy="27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9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6994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75" y="172975"/>
            <a:ext cx="3280875" cy="2865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49004"/>
            <a:ext cx="3276600" cy="2817456"/>
          </a:xfrm>
          <a:prstGeom prst="rect">
            <a:avLst/>
          </a:prstGeom>
        </p:spPr>
      </p:pic>
      <p:sp>
        <p:nvSpPr>
          <p:cNvPr id="7" name="AutoShape 2" descr="10 sự thật thú vị về hoa Ly (Lily) - Chuyên mục tin tức - Dalat Hasfarm ®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470866"/>
            <a:ext cx="3255535" cy="2895599"/>
          </a:xfrm>
          <a:prstGeom prst="rect">
            <a:avLst/>
          </a:prstGeom>
        </p:spPr>
      </p:pic>
      <p:sp>
        <p:nvSpPr>
          <p:cNvPr id="11" name="AutoShape 4" descr="Khám phá ý nghĩa của hoa ly đỏ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51" y="3387801"/>
            <a:ext cx="2923939" cy="2923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0" y="3414932"/>
            <a:ext cx="3657600" cy="29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6994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AutoShape 2" descr="10 sự thật thú vị về hoa Ly (Lily) - Chuyên mục tin tức - Dalat Hasfarm ®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Khám phá ý nghĩa của hoa ly đỏ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43" y="20320"/>
            <a:ext cx="3119756" cy="3133725"/>
          </a:xfrm>
          <a:prstGeom prst="rect">
            <a:avLst/>
          </a:prstGeom>
        </p:spPr>
      </p:pic>
      <p:pic>
        <p:nvPicPr>
          <p:cNvPr id="13316" name="Picture 4" descr="Top mẫu hoa ly cầm tay cô dâu đẹp lộng lẫy sang trọ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08" y="7937"/>
            <a:ext cx="3303044" cy="31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89" y="3703705"/>
            <a:ext cx="3497336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103" y="3615532"/>
            <a:ext cx="2819400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7A96D-D585-910E-77C5-402ACE2E9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170" y="914400"/>
            <a:ext cx="4964186" cy="533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4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-Right Arrow 3"/>
          <p:cNvSpPr/>
          <p:nvPr/>
        </p:nvSpPr>
        <p:spPr>
          <a:xfrm>
            <a:off x="5071151" y="1042909"/>
            <a:ext cx="1566722" cy="669376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rgbClr val="FF0000"/>
              </a:solidFill>
            </a:endParaRPr>
          </a:p>
        </p:txBody>
      </p:sp>
      <p:pic>
        <p:nvPicPr>
          <p:cNvPr id="10" name="Picture 10" descr="https://o.remove.bg/downloads/6d0a9303-a5d9-4d83-980a-437445a48823/z4238506314036_3a41bba32e6fe9ff2091b6c29c0e575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789">
            <a:off x="6701168" y="-975713"/>
            <a:ext cx="2834162" cy="40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4ee234b2-6cdf-4d2b-96a0-4618432287b1/Picture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62" y="32233"/>
            <a:ext cx="2741253" cy="32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288" y="3801337"/>
            <a:ext cx="3733800" cy="3024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288" y="3716488"/>
            <a:ext cx="3733800" cy="314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-Right Arrow 3"/>
          <p:cNvSpPr/>
          <p:nvPr/>
        </p:nvSpPr>
        <p:spPr>
          <a:xfrm>
            <a:off x="5071151" y="1042909"/>
            <a:ext cx="1566722" cy="669376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rgbClr val="FF0000"/>
              </a:solidFill>
            </a:endParaRPr>
          </a:p>
        </p:txBody>
      </p:sp>
      <p:pic>
        <p:nvPicPr>
          <p:cNvPr id="10" name="Picture 10" descr="https://o.remove.bg/downloads/6d0a9303-a5d9-4d83-980a-437445a48823/z4238506314036_3a41bba32e6fe9ff2091b6c29c0e575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789">
            <a:off x="6717147" y="-930281"/>
            <a:ext cx="3592350" cy="427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4ee234b2-6cdf-4d2b-96a0-4618432287b1/Picture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233"/>
            <a:ext cx="3762816" cy="32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03" y="3657600"/>
            <a:ext cx="4860297" cy="30878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2F3C7D-DAA3-DC02-377C-ABC14D6AE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746" y="3733800"/>
            <a:ext cx="5275454" cy="30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70643"/>
            <a:ext cx="12344400" cy="69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14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https://o.remove.bg/downloads/6d0a9303-a5d9-4d83-980a-437445a48823/z4238506314036_3a41bba32e6fe9ff2091b6c29c0e575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577">
            <a:off x="6196220" y="-1912538"/>
            <a:ext cx="5545197" cy="822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4ee234b2-6cdf-4d2b-96a0-4618432287b1/Picture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096">
            <a:off x="212767" y="99914"/>
            <a:ext cx="5306882" cy="604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12577943" flipV="1">
            <a:off x="2743025" y="5635831"/>
            <a:ext cx="3245137" cy="792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0170502">
            <a:off x="5676402" y="5904984"/>
            <a:ext cx="3191493" cy="833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2769960" flipV="1">
            <a:off x="4672799" y="4385013"/>
            <a:ext cx="1474900" cy="872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0097505" flipV="1">
            <a:off x="5996978" y="4428904"/>
            <a:ext cx="1671985" cy="1039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2358271">
            <a:off x="3596894" y="1814422"/>
            <a:ext cx="2518093" cy="116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0103839" flipV="1">
            <a:off x="5901409" y="1843261"/>
            <a:ext cx="2452740" cy="1308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F6BD39-D6B2-5C2C-72A8-CFA149FC7CD1}"/>
              </a:ext>
            </a:extLst>
          </p:cNvPr>
          <p:cNvSpPr/>
          <p:nvPr/>
        </p:nvSpPr>
        <p:spPr>
          <a:xfrm>
            <a:off x="5562600" y="6020796"/>
            <a:ext cx="762002" cy="609344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1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45DDF59-D099-0175-6CF1-045F3A0E06FD}"/>
              </a:ext>
            </a:extLst>
          </p:cNvPr>
          <p:cNvSpPr/>
          <p:nvPr/>
        </p:nvSpPr>
        <p:spPr>
          <a:xfrm>
            <a:off x="5704614" y="4355055"/>
            <a:ext cx="696186" cy="609344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2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8B340D4-6FFB-38D6-F9BC-E891B9AC7742}"/>
              </a:ext>
            </a:extLst>
          </p:cNvPr>
          <p:cNvSpPr/>
          <p:nvPr/>
        </p:nvSpPr>
        <p:spPr>
          <a:xfrm>
            <a:off x="5682302" y="1981200"/>
            <a:ext cx="714154" cy="592913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3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-Right Arrow 3"/>
          <p:cNvSpPr/>
          <p:nvPr/>
        </p:nvSpPr>
        <p:spPr>
          <a:xfrm>
            <a:off x="5071151" y="1042909"/>
            <a:ext cx="1566722" cy="669376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rgbClr val="FF0000"/>
              </a:solidFill>
            </a:endParaRPr>
          </a:p>
        </p:txBody>
      </p:sp>
      <p:pic>
        <p:nvPicPr>
          <p:cNvPr id="10" name="Picture 10" descr="https://o.remove.bg/downloads/6d0a9303-a5d9-4d83-980a-437445a48823/z4238506314036_3a41bba32e6fe9ff2091b6c29c0e575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789">
            <a:off x="6701168" y="-975713"/>
            <a:ext cx="2834162" cy="40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4ee234b2-6cdf-4d2b-96a0-4618432287b1/Picture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62" y="32233"/>
            <a:ext cx="2741253" cy="32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570" y="3682491"/>
            <a:ext cx="3394751" cy="2987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874" y="3666079"/>
            <a:ext cx="3115727" cy="300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o.remove.bg/downloads/3074b286-44b6-435c-af83-67031ec4bdad/z4238528762082_094e0c58fafc163548e1b0c1f1a6a079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070"/>
            <a:ext cx="3962400" cy="35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o.remove.bg/downloads/7ba256d9-b918-4fa1-b3c1-4a13c023b34a/z4238528763763_3f99c8f116bc66b1df34e9ea8cc295d4-removebg-preview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-216912"/>
            <a:ext cx="2971173" cy="38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5029200" y="1371600"/>
            <a:ext cx="1566722" cy="669376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238" y="3656498"/>
            <a:ext cx="3857805" cy="3175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97537"/>
            <a:ext cx="4315631" cy="303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o.remove.bg/downloads/3074b286-44b6-435c-af83-67031ec4bdad/z4238528762082_094e0c58fafc163548e1b0c1f1a6a079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070"/>
            <a:ext cx="4495800" cy="35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o.remove.bg/downloads/7ba256d9-b918-4fa1-b3c1-4a13c023b34a/z4238528763763_3f99c8f116bc66b1df34e9ea8cc295d4-removebg-preview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-216912"/>
            <a:ext cx="3276599" cy="38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5029200" y="1371600"/>
            <a:ext cx="1566722" cy="669376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096" y="3793577"/>
            <a:ext cx="5019304" cy="30848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7C8E8B-B8BA-CF94-6D05-B6504BE85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849357"/>
            <a:ext cx="4800600" cy="298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o.remove.bg/downloads/3074b286-44b6-435c-af83-67031ec4bdad/z4238528762082_094e0c58fafc163548e1b0c1f1a6a079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81000"/>
            <a:ext cx="6293771" cy="576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o.remove.bg/downloads/7ba256d9-b918-4fa1-b3c1-4a13c023b34a/z4238528763763_3f99c8f116bc66b1df34e9ea8cc295d4-removebg-preview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494">
            <a:off x="6740527" y="-117763"/>
            <a:ext cx="4279128" cy="584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12876156">
            <a:off x="3479898" y="5317103"/>
            <a:ext cx="2102183" cy="45719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9936247">
            <a:off x="5862335" y="5447889"/>
            <a:ext cx="2102183" cy="45719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2815638" flipV="1">
            <a:off x="3250597" y="3555318"/>
            <a:ext cx="2409546" cy="82479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0100965">
            <a:off x="5455264" y="3764874"/>
            <a:ext cx="2383957" cy="45719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19D564-D0A8-78B7-5530-8FA242F52974}"/>
              </a:ext>
            </a:extLst>
          </p:cNvPr>
          <p:cNvSpPr/>
          <p:nvPr/>
        </p:nvSpPr>
        <p:spPr>
          <a:xfrm>
            <a:off x="5257800" y="5639056"/>
            <a:ext cx="762002" cy="609344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1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B3B29-4D83-6A34-366E-5FB91AD1F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969" y="3836158"/>
            <a:ext cx="78645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o.remove.bg/downloads/3074b286-44b6-435c-af83-67031ec4bdad/z4238528762082_094e0c58fafc163548e1b0c1f1a6a079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070"/>
            <a:ext cx="3962400" cy="35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o.remove.bg/downloads/7ba256d9-b918-4fa1-b3c1-4a13c023b34a/z4238528763763_3f99c8f116bc66b1df34e9ea8cc295d4-removebg-preview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-216912"/>
            <a:ext cx="2971173" cy="38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5029200" y="1371600"/>
            <a:ext cx="1566722" cy="669376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74" y="3852412"/>
            <a:ext cx="3115326" cy="3005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922" y="3846550"/>
            <a:ext cx="3800758" cy="30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6994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E3FF7-3E21-5EA0-BE6F-EEE4ADE9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037" y="731836"/>
            <a:ext cx="4895237" cy="5761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99496B-3735-9589-0061-5960A3BD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143" y="548390"/>
            <a:ext cx="5968257" cy="5761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1A7E8D-8971-8CC2-0C38-47AFECFAC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488" y="-76200"/>
            <a:ext cx="3461912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63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59213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hoa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khác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268" name="Picture 2" descr="C:\Users\Administrator\Documents\sansg kien\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" y="654464"/>
            <a:ext cx="3866606" cy="277453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3" descr="C:\Users\Administrator\Desktop\các buổi\hao đà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20" y="619818"/>
            <a:ext cx="3866606" cy="280918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4" descr="C:\Users\Administrator\Desktop\các buổi\giấ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247" y="3761386"/>
            <a:ext cx="3728953" cy="29442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269" y="3761388"/>
            <a:ext cx="3728954" cy="294421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4" y="3761386"/>
            <a:ext cx="3975538" cy="294421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8247" y="592138"/>
            <a:ext cx="3866606" cy="28091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184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9794" y="2784051"/>
            <a:ext cx="10334262" cy="136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457201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CHƯƠNG TRÌNH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</a:p>
        </p:txBody>
      </p:sp>
      <p:pic>
        <p:nvPicPr>
          <p:cNvPr id="1034" name="Picture 10" descr="https://o.remove.bg/downloads/6d0a9303-a5d9-4d83-980a-437445a48823/z4238506314036_3a41bba32e6fe9ff2091b6c29c0e575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3975">
            <a:off x="5618175" y="1847027"/>
            <a:ext cx="2867440" cy="37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.remove.bg/downloads/1eb6f0b3-42b9-40a9-9e49-4f93df89c63f/z4238508597274_dc230a6ec6dd9f32511e7fb585e0c642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0129">
            <a:off x="3550656" y="1575051"/>
            <a:ext cx="2798736" cy="367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.remove.bg/downloads/f5c43e02-eee0-4ad1-8ded-3af09ad4a469/z4238510070445_96a4c8956352ea4fdf3778a830d56bd1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2253539"/>
            <a:ext cx="1828800" cy="219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491" y="4051728"/>
            <a:ext cx="3691371" cy="27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42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4" y="2286000"/>
            <a:ext cx="620553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120928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mages2.thanhnien.vn/uploaded/nuvuong/2021_06_25/z2574908364577_b3abee090fc548f50da675f62bc3af74_TPFO.jpg?width=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12192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97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o.remove.bg/downloads/6d0a9303-a5d9-4d83-980a-437445a48823/z4238506314036_3a41bba32e6fe9ff2091b6c29c0e575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175">
            <a:off x="5961995" y="-624105"/>
            <a:ext cx="3380710" cy="48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.remove.bg/downloads/1eb6f0b3-42b9-40a9-9e49-4f93df89c63f/z4238508597274_dc230a6ec6dd9f32511e7fb585e0c642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0129">
            <a:off x="3190637" y="-857903"/>
            <a:ext cx="3348544" cy="479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.remove.bg/downloads/f5c43e02-eee0-4ad1-8ded-3af09ad4a469/z4238510070445_96a4c8956352ea4fdf3778a830d56bd1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75" y="-305943"/>
            <a:ext cx="2568367" cy="308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66" y="2258764"/>
            <a:ext cx="4930184" cy="39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39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Cây Hoa S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7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vuon hoa cuc dai doa • Sài Gòn Ho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86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ÂY CHUÔNG V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23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inh nghiệm bán hoa ly ngày tết 2021 - cập nhật giá hoa l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21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6994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54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9794" y="2784051"/>
            <a:ext cx="10334262" cy="136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vi-VN" sz="4800" b="1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457201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CHƯƠNG TRÌNH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</a:p>
        </p:txBody>
      </p:sp>
      <p:pic>
        <p:nvPicPr>
          <p:cNvPr id="1034" name="Picture 10" descr="https://o.remove.bg/downloads/6d0a9303-a5d9-4d83-980a-437445a48823/z4238506314036_3a41bba32e6fe9ff2091b6c29c0e575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3975">
            <a:off x="5618175" y="1847027"/>
            <a:ext cx="2867440" cy="37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.remove.bg/downloads/1eb6f0b3-42b9-40a9-9e49-4f93df89c63f/z4238508597274_dc230a6ec6dd9f32511e7fb585e0c642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0129">
            <a:off x="3550656" y="1575051"/>
            <a:ext cx="2798736" cy="367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.remove.bg/downloads/f5c43e02-eee0-4ad1-8ded-3af09ad4a469/z4238510070445_96a4c8956352ea4fdf3778a830d56bd1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2253539"/>
            <a:ext cx="1828800" cy="219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491" y="4051728"/>
            <a:ext cx="3691371" cy="27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99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66</Words>
  <Application>Microsoft Office PowerPoint</Application>
  <PresentationFormat>Widescreen</PresentationFormat>
  <Paragraphs>20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loại hoa khác</vt:lpstr>
      <vt:lpstr>PowerPoint Presentation</vt:lpstr>
      <vt:lpstr>PowerPoint Presentation</vt:lpstr>
      <vt:lpstr>PowerPoint Presentation</vt:lpstr>
    </vt:vector>
  </TitlesOfParts>
  <Company>Mobile: 0986194190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NetPC Computer</dc:creator>
  <cp:lastModifiedBy>Lenovo</cp:lastModifiedBy>
  <cp:revision>110</cp:revision>
  <dcterms:created xsi:type="dcterms:W3CDTF">2020-10-04T12:55:48Z</dcterms:created>
  <dcterms:modified xsi:type="dcterms:W3CDTF">2025-04-23T09:25:24Z</dcterms:modified>
</cp:coreProperties>
</file>