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gif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Liễu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25-36 </a:t>
            </a:r>
            <a:r>
              <a:rPr lang="en-US" sz="32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TRƯỜNG MẦM NON HOA HỒNG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440</TotalTime>
  <Words>411</Words>
  <Application>Microsoft Office PowerPoint</Application>
  <PresentationFormat>Widescreen</PresentationFormat>
  <Paragraphs>68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Lenovo</cp:lastModifiedBy>
  <cp:revision>50</cp:revision>
  <dcterms:created xsi:type="dcterms:W3CDTF">2018-10-20T02:47:09Z</dcterms:created>
  <dcterms:modified xsi:type="dcterms:W3CDTF">2025-04-23T09:32:05Z</dcterms:modified>
</cp:coreProperties>
</file>