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3"/>
    <p:sldId id="353" r:id="rId4"/>
    <p:sldId id="280" r:id="rId5"/>
    <p:sldId id="351" r:id="rId6"/>
    <p:sldId id="333" r:id="rId7"/>
    <p:sldId id="335" r:id="rId8"/>
    <p:sldId id="337" r:id="rId9"/>
    <p:sldId id="265" r:id="rId10"/>
    <p:sldId id="347" r:id="rId11"/>
    <p:sldId id="339" r:id="rId12"/>
    <p:sldId id="299" r:id="rId13"/>
    <p:sldId id="341" r:id="rId14"/>
    <p:sldId id="328" r:id="rId15"/>
    <p:sldId id="343" r:id="rId16"/>
    <p:sldId id="318" r:id="rId17"/>
    <p:sldId id="327" r:id="rId18"/>
    <p:sldId id="320" r:id="rId19"/>
    <p:sldId id="279" r:id="rId20"/>
    <p:sldId id="326" r:id="rId21"/>
    <p:sldId id="324" r:id="rId22"/>
    <p:sldId id="295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60"/>
  </p:normalViewPr>
  <p:slideViewPr>
    <p:cSldViewPr showGuide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lu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microsoft.com/office/2007/relationships/media" Target="file:///C:\Documents%20and%20Settings\viettuan\My%20Documents\Downloads\Music\DenXanhDenDo(LuongVinh).mp3" TargetMode="External"/><Relationship Id="rId7" Type="http://schemas.openxmlformats.org/officeDocument/2006/relationships/audio" Target="file:///C:\Documents%20and%20Settings\viettuan\My%20Documents\Downloads\Music\DenXanhDenDo(LuongVinh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/>
          <p:nvPr/>
        </p:nvSpPr>
        <p:spPr>
          <a:xfrm>
            <a:off x="2209800" y="620713"/>
            <a:ext cx="4495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2350" y="2209800"/>
            <a:ext cx="4794250" cy="584200"/>
          </a:xfrm>
          <a:prstGeom prst="rect">
            <a:avLst/>
          </a:prstGeom>
        </p:spPr>
        <p:txBody>
          <a:bodyPr>
            <a:spAutoFit/>
          </a:bodyPr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quen với </a:t>
            </a: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Rectangle 4"/>
          <p:cNvSpPr/>
          <p:nvPr/>
        </p:nvSpPr>
        <p:spPr>
          <a:xfrm>
            <a:off x="2292350" y="3200400"/>
            <a:ext cx="4572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chuyện ‘‘Qua đường’’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Tuyết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4813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6" name="Picture 4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Picture 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8" name="Picture 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7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0" name="Picture 8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1" name="Picture 9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2" name="Picture 10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860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3" descr="flowerba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6" name="Picture 1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8" name="DenXanhDenDo(LuongVinh)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0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5283" fill="hold"/>
                                        <p:tgtEl>
                                          <p:spTgt spid="110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8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5"/>
          <p:cNvSpPr>
            <a:spLocks noTextEdit="1"/>
          </p:cNvSpPr>
          <p:nvPr/>
        </p:nvSpPr>
        <p:spPr>
          <a:xfrm>
            <a:off x="2224088" y="2438400"/>
            <a:ext cx="47244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0070C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  <a:endParaRPr lang="en-US" sz="3600" b="1">
              <a:solidFill>
                <a:srgbClr val="0070C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Text Box 2"/>
          <p:cNvSpPr txBox="1"/>
          <p:nvPr/>
        </p:nvSpPr>
        <p:spPr>
          <a:xfrm>
            <a:off x="1174750" y="390525"/>
            <a:ext cx="8839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Trong truyện có những nhân vật 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43" name="Picture 3" descr="thoch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6275" y="3494088"/>
            <a:ext cx="25146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4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371600"/>
            <a:ext cx="22098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5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2187575"/>
            <a:ext cx="2362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6" descr="Untitled-1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108200"/>
            <a:ext cx="2209800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6197600" y="2295525"/>
            <a:ext cx="2865438" cy="4611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5"/>
          <p:cNvSpPr txBox="1"/>
          <p:nvPr/>
        </p:nvSpPr>
        <p:spPr>
          <a:xfrm>
            <a:off x="0" y="320040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4340" name="Text Box 6"/>
          <p:cNvSpPr txBox="1"/>
          <p:nvPr/>
        </p:nvSpPr>
        <p:spPr>
          <a:xfrm>
            <a:off x="1371600" y="2166938"/>
            <a:ext cx="9372600" cy="1400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Mẹ thỏ đã dặn hai chị em 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đi đường như thế nào?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5363" name="Picture 3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20955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1525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1925638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24000"/>
            <a:ext cx="11525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d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Untitled-3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5413"/>
            <a:ext cx="1371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4" descr="Untitled-4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71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5"/>
          <p:cNvSpPr txBox="1"/>
          <p:nvPr/>
        </p:nvSpPr>
        <p:spPr>
          <a:xfrm>
            <a:off x="2193925" y="1636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6390" name="Text Box 6"/>
          <p:cNvSpPr txBox="1"/>
          <p:nvPr/>
        </p:nvSpPr>
        <p:spPr>
          <a:xfrm>
            <a:off x="1889125" y="1412875"/>
            <a:ext cx="2301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.VnTime" pitchFamily="34" charset="0"/>
              </a:rPr>
              <a:t> 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5334000" y="2493963"/>
            <a:ext cx="2133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Thỏ Trắng rủ chị Thỏ Nâu chạy đi đâu?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838200" y="2590800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Khi hai chị em chạy sang đường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thì có tiếng gì kêu?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5"/>
          <p:cNvSpPr txBox="1"/>
          <p:nvPr/>
        </p:nvSpPr>
        <p:spPr>
          <a:xfrm>
            <a:off x="-2819400" y="37338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Kít…kít…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6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31751" name="Text Box 7"/>
          <p:cNvSpPr txBox="1"/>
          <p:nvPr/>
        </p:nvSpPr>
        <p:spPr>
          <a:xfrm>
            <a:off x="0" y="914400"/>
            <a:ext cx="91440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Text Box 10"/>
          <p:cNvSpPr txBox="1"/>
          <p:nvPr/>
        </p:nvSpPr>
        <p:spPr>
          <a:xfrm>
            <a:off x="1143000" y="2095500"/>
            <a:ext cx="88392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 đã đưa hai chị em Thỏ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lên vỉa hè?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3075" name="Picture 3" descr="48dd1379d4732_f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WordArt 5"/>
          <p:cNvSpPr>
            <a:spLocks noTextEdit="1"/>
          </p:cNvSpPr>
          <p:nvPr/>
        </p:nvSpPr>
        <p:spPr>
          <a:xfrm>
            <a:off x="3581400" y="1143000"/>
            <a:ext cx="5105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  <a:endParaRPr lang="en-US" sz="36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762000"/>
            <a:ext cx="1230313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6"/>
          <p:cNvSpPr txBox="1"/>
          <p:nvPr/>
        </p:nvSpPr>
        <p:spPr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Chú cảnh sát đã dặn hai chị em Thỏ điều gì?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90773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 Box 5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dirty="0">
                <a:solidFill>
                  <a:srgbClr val="6600CC"/>
                </a:solidFill>
              </a:rPr>
              <a:t>           </a:t>
            </a:r>
            <a:endParaRPr lang="en-US" altLang="en-US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12"/>
          <p:cNvSpPr txBox="1"/>
          <p:nvPr/>
        </p:nvSpPr>
        <p:spPr>
          <a:xfrm>
            <a:off x="1371600" y="1447800"/>
            <a:ext cx="624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22533" name="WordArt 13"/>
          <p:cNvSpPr>
            <a:spLocks noTextEdit="1"/>
          </p:cNvSpPr>
          <p:nvPr/>
        </p:nvSpPr>
        <p:spPr>
          <a:xfrm>
            <a:off x="1447800" y="533400"/>
            <a:ext cx="676275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cô mạnh khỏe hạnh phúc</a:t>
            </a:r>
            <a:endParaRPr lang="en-US" sz="36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WordArt 14"/>
          <p:cNvSpPr>
            <a:spLocks noTextEdit="1"/>
          </p:cNvSpPr>
          <p:nvPr/>
        </p:nvSpPr>
        <p:spPr>
          <a:xfrm>
            <a:off x="1752600" y="30480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5" descr="chim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9063"/>
            <a:ext cx="1447800" cy="94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6" descr="Untitled-3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5413"/>
            <a:ext cx="1371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7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971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8"/>
          <p:cNvSpPr txBox="1"/>
          <p:nvPr/>
        </p:nvSpPr>
        <p:spPr>
          <a:xfrm>
            <a:off x="1889125" y="1511300"/>
            <a:ext cx="2346325" cy="1069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dirty="0">
                <a:latin typeface=".VnTime" pitchFamily="34" charset="0"/>
              </a:rPr>
              <a:t>  </a:t>
            </a:r>
            <a:r>
              <a:rPr lang="en-US" altLang="en-US" sz="1600" dirty="0">
                <a:latin typeface=".VnTime" pitchFamily="34" charset="0"/>
              </a:rPr>
              <a:t>Em xem k×a,trªn cµnh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c©y mét con chim xinh 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®ang nh¶y nhãt b¾t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          s©u ®Êy !</a:t>
            </a:r>
            <a:endParaRPr lang="en-US" altLang="en-US" sz="1600" dirty="0">
              <a:latin typeface=".VnTime" pitchFamily="34" charset="0"/>
            </a:endParaRPr>
          </a:p>
        </p:txBody>
      </p:sp>
      <p:sp>
        <p:nvSpPr>
          <p:cNvPr id="4103" name="Text Box 9"/>
          <p:cNvSpPr txBox="1"/>
          <p:nvPr/>
        </p:nvSpPr>
        <p:spPr>
          <a:xfrm>
            <a:off x="5029200" y="2667000"/>
            <a:ext cx="2176463" cy="1069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ChÞ ¬i bªn kia ®­êng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cã v­ên hoa ®Ñp qu¸,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chÞ em m×nh sang</a:t>
            </a:r>
            <a:endParaRPr lang="en-US" altLang="en-US" sz="1600" dirty="0">
              <a:latin typeface=".VnTime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itchFamily="34" charset="0"/>
              </a:rPr>
              <a:t>            xem ®i.</a:t>
            </a:r>
            <a:endParaRPr lang="en-US" altLang="en-US" sz="1600" dirty="0">
              <a:latin typeface=".VnTime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5123" name="Picture 3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20955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1525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1925638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6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200400"/>
            <a:ext cx="1219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7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819400"/>
            <a:ext cx="990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24000"/>
            <a:ext cx="11525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5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6"/>
          <p:cNvSpPr txBox="1"/>
          <p:nvPr/>
        </p:nvSpPr>
        <p:spPr>
          <a:xfrm>
            <a:off x="0" y="4191000"/>
            <a:ext cx="236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04455" name="Text Box 7"/>
          <p:cNvSpPr txBox="1"/>
          <p:nvPr/>
        </p:nvSpPr>
        <p:spPr>
          <a:xfrm>
            <a:off x="-2057400" y="3581400"/>
            <a:ext cx="2590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Kít, kít…</a:t>
            </a:r>
            <a:endParaRPr lang="en-US" altLang="en-US" sz="4000" b="1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3" descr="m©t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43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4" descr="t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5000"/>
            <a:ext cx="1524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 spd="med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762000"/>
            <a:ext cx="1230313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pic>
        <p:nvPicPr>
          <p:cNvPr id="118794" name="Picture 10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90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WPS Presentation</Application>
  <PresentationFormat>On-screen Show (4:3)</PresentationFormat>
  <Paragraphs>51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.VnTime</vt:lpstr>
      <vt:lpstr>Segoe Print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gatty123 nhung</cp:lastModifiedBy>
  <cp:revision>41</cp:revision>
  <dcterms:created xsi:type="dcterms:W3CDTF">2009-01-01T07:02:00Z</dcterms:created>
  <dcterms:modified xsi:type="dcterms:W3CDTF">2026-03-16T14:18:10Z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D04A8AF4BE444EAEBBE8E2FB1EE72F19_13</vt:lpwstr>
  </property>
  <property fmtid="{D5CDD505-2E9C-101B-9397-08002B2CF9AE}" pid="3" name="KSOProductBuildVer">
    <vt:lpwstr>1033-12.2.0.22222</vt:lpwstr>
  </property>
</Properties>
</file>