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53" r:id="rId4"/>
    <p:sldId id="280" r:id="rId5"/>
    <p:sldId id="351" r:id="rId6"/>
    <p:sldId id="333" r:id="rId7"/>
    <p:sldId id="335" r:id="rId8"/>
    <p:sldId id="337" r:id="rId9"/>
    <p:sldId id="265" r:id="rId10"/>
    <p:sldId id="347" r:id="rId11"/>
    <p:sldId id="339" r:id="rId12"/>
    <p:sldId id="299" r:id="rId13"/>
    <p:sldId id="341" r:id="rId14"/>
    <p:sldId id="328" r:id="rId15"/>
    <p:sldId id="343" r:id="rId16"/>
    <p:sldId id="318" r:id="rId17"/>
    <p:sldId id="327" r:id="rId18"/>
    <p:sldId id="320" r:id="rId19"/>
    <p:sldId id="279" r:id="rId20"/>
    <p:sldId id="326" r:id="rId21"/>
    <p:sldId id="324" r:id="rId22"/>
    <p:sldId id="29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media" Target="file:///C:\Documents%20and%20Settings\viettuan\My%20Documents\Downloads\Music\DenXanhDenDo(LuongVinh).mp3" TargetMode="External"/><Relationship Id="rId7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/>
          <p:nvPr/>
        </p:nvSpPr>
        <p:spPr>
          <a:xfrm>
            <a:off x="2209800" y="620713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350" y="2209800"/>
            <a:ext cx="4794250" cy="584200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quen với 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2292350" y="3200400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‘‘Qua đường’’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8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6" name="Picture 1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5"/>
          <p:cNvSpPr>
            <a:spLocks noTextEdit="1"/>
          </p:cNvSpPr>
          <p:nvPr/>
        </p:nvSpPr>
        <p:spPr>
          <a:xfrm>
            <a:off x="2224088" y="2438400"/>
            <a:ext cx="47244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70C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solidFill>
                <a:srgbClr val="0070C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2"/>
          <p:cNvSpPr txBox="1"/>
          <p:nvPr/>
        </p:nvSpPr>
        <p:spPr>
          <a:xfrm>
            <a:off x="1174750" y="390525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Trong truyện có những nhân vật 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3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6275" y="3494088"/>
            <a:ext cx="2514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71600"/>
            <a:ext cx="2209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5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87575"/>
            <a:ext cx="2362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6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08200"/>
            <a:ext cx="2209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6197600" y="2295525"/>
            <a:ext cx="2865438" cy="461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4340" name="Text Box 6"/>
          <p:cNvSpPr txBox="1"/>
          <p:nvPr/>
        </p:nvSpPr>
        <p:spPr>
          <a:xfrm>
            <a:off x="1371600" y="2166938"/>
            <a:ext cx="9372600" cy="140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Mẹ thỏ đã dặn hai chị em 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đi đường như thế nào?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536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4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193925" y="1636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6390" name="Text Box 6"/>
          <p:cNvSpPr txBox="1"/>
          <p:nvPr/>
        </p:nvSpPr>
        <p:spPr>
          <a:xfrm>
            <a:off x="1889125" y="1412875"/>
            <a:ext cx="2301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.VnTime" pitchFamily="34" charset="0"/>
              </a:rPr>
              <a:t>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34000" y="2493963"/>
            <a:ext cx="2133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Thỏ Trắng rủ chị Thỏ Nâu chạy đi đâu?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838200" y="259080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hai chị em chạy sang đường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thì có tiếng gì kêu?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5"/>
          <p:cNvSpPr txBox="1"/>
          <p:nvPr/>
        </p:nvSpPr>
        <p:spPr>
          <a:xfrm>
            <a:off x="-2819400" y="37338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31751" name="Text Box 7"/>
          <p:cNvSpPr txBox="1"/>
          <p:nvPr/>
        </p:nvSpPr>
        <p:spPr>
          <a:xfrm>
            <a:off x="0" y="914400"/>
            <a:ext cx="9144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1143000" y="2095500"/>
            <a:ext cx="8839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đã đưa hai chị em Thỏ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lên vỉa hè?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3075" name="Picture 3" descr="48dd1379d4732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076" name="WordArt 5"/>
          <p:cNvSpPr>
            <a:spLocks noTextEdit="1"/>
          </p:cNvSpPr>
          <p:nvPr/>
        </p:nvSpPr>
        <p:spPr>
          <a:xfrm>
            <a:off x="3581400" y="11430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6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077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6600CC"/>
                </a:solidFill>
              </a:rPr>
              <a:t>           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12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2533" name="WordArt 13"/>
          <p:cNvSpPr>
            <a:spLocks noTextEdit="1"/>
          </p:cNvSpPr>
          <p:nvPr/>
        </p:nvSpPr>
        <p:spPr>
          <a:xfrm>
            <a:off x="1447800" y="5334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WordArt 14"/>
          <p:cNvSpPr>
            <a:spLocks noTextEdit="1"/>
          </p:cNvSpPr>
          <p:nvPr/>
        </p:nvSpPr>
        <p:spPr>
          <a:xfrm>
            <a:off x="1752600" y="30480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9063"/>
            <a:ext cx="14478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1889125" y="1511300"/>
            <a:ext cx="2346325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.VnTime" pitchFamily="34" charset="0"/>
              </a:rPr>
              <a:t>  </a:t>
            </a:r>
            <a:r>
              <a:rPr lang="en-US" altLang="en-US" sz="1600" dirty="0">
                <a:latin typeface=".VnTime" pitchFamily="34" charset="0"/>
              </a:rPr>
              <a:t>Em xem k×a,trªn cµnh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c©y mét con chim xinh 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®ang nh¶y nhãt b¾t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s©u ®Êy !</a:t>
            </a:r>
            <a:endParaRPr lang="en-US" altLang="en-US" sz="1600" dirty="0">
              <a:latin typeface=".VnTime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5029200" y="2667000"/>
            <a:ext cx="2176463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¬i bªn kia ®­êng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cã v­ên hoa ®Ñp qu¸,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em m×nh sang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 xem ®i.</a:t>
            </a:r>
            <a:endParaRPr lang="en-US" altLang="en-US" sz="1600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512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6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7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5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6"/>
          <p:cNvSpPr txBox="1"/>
          <p:nvPr/>
        </p:nvSpPr>
        <p:spPr>
          <a:xfrm>
            <a:off x="0" y="41910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04455" name="Text Box 7"/>
          <p:cNvSpPr txBox="1"/>
          <p:nvPr/>
        </p:nvSpPr>
        <p:spPr>
          <a:xfrm>
            <a:off x="-2057400" y="3581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  <a:endParaRPr lang="en-US" altLang="en-US" sz="40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3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4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1524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18794" name="Picture 10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Presentation</Application>
  <PresentationFormat>On-screen Show (4:3)</PresentationFormat>
  <Paragraphs>51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.VnTime</vt:lpstr>
      <vt:lpstr>Segoe Print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lộc nguyễn</cp:lastModifiedBy>
  <cp:revision>40</cp:revision>
  <dcterms:created xsi:type="dcterms:W3CDTF">2009-01-01T07:02:59Z</dcterms:created>
  <dcterms:modified xsi:type="dcterms:W3CDTF">2026-03-09T13:04:00Z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00218390E9E4425FA12756D52CCC80D4_13</vt:lpwstr>
  </property>
  <property fmtid="{D5CDD505-2E9C-101B-9397-08002B2CF9AE}" pid="3" name="KSOProductBuildVer">
    <vt:lpwstr>1033-12.2.0.22549</vt:lpwstr>
  </property>
</Properties>
</file>