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97" r:id="rId3"/>
    <p:sldId id="260" r:id="rId4"/>
    <p:sldId id="262" r:id="rId5"/>
    <p:sldId id="264" r:id="rId6"/>
    <p:sldId id="289" r:id="rId7"/>
    <p:sldId id="276" r:id="rId8"/>
    <p:sldId id="277" r:id="rId9"/>
    <p:sldId id="299" r:id="rId10"/>
    <p:sldId id="278" r:id="rId11"/>
    <p:sldId id="300" r:id="rId12"/>
    <p:sldId id="279" r:id="rId13"/>
    <p:sldId id="301" r:id="rId14"/>
    <p:sldId id="287" r:id="rId15"/>
    <p:sldId id="302" r:id="rId16"/>
    <p:sldId id="280" r:id="rId17"/>
    <p:sldId id="303" r:id="rId18"/>
    <p:sldId id="283" r:id="rId19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  <p:embeddedFont>
      <p:font typeface=".VnAvant" panose="020B7200000000000000" pitchFamily="34" charset="0"/>
      <p:regular r:id="rId26"/>
      <p:bold r:id="rId27"/>
      <p:italic r:id="rId28"/>
      <p:boldItalic r:id="rId29"/>
    </p:embeddedFont>
  </p:embeddedFontLst>
  <p:custDataLst>
    <p:tags r:id="rId30"/>
  </p:custDataLst>
  <p:defaultTextStyle>
    <a:defPPr>
      <a:defRPr lang="vi-V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FF"/>
    <a:srgbClr val="00FF00"/>
    <a:srgbClr val="00CC00"/>
    <a:srgbClr val="00FFFF"/>
    <a:srgbClr val="FFFF00"/>
    <a:srgbClr val="EA62E4"/>
    <a:srgbClr val="FCD0F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152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8.xml"/><Relationship Id="rId3" Type="http://schemas.openxmlformats.org/officeDocument/2006/relationships/slide" Target="slides/slide1.xml"/><Relationship Id="rId29" Type="http://schemas.openxmlformats.org/officeDocument/2006/relationships/font" Target="fonts/font6.fntdata"/><Relationship Id="rId28" Type="http://schemas.openxmlformats.org/officeDocument/2006/relationships/font" Target="fonts/font5.fntdata"/><Relationship Id="rId27" Type="http://schemas.openxmlformats.org/officeDocument/2006/relationships/font" Target="fonts/font4.fntdata"/><Relationship Id="rId26" Type="http://schemas.openxmlformats.org/officeDocument/2006/relationships/font" Target="fonts/font3.fntdata"/><Relationship Id="rId25" Type="http://schemas.openxmlformats.org/officeDocument/2006/relationships/font" Target="fonts/font2.fntdata"/><Relationship Id="rId24" Type="http://schemas.openxmlformats.org/officeDocument/2006/relationships/font" Target="fonts/font1.fntdata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en-US" sz="1200" dirty="0">
                <a:latin typeface="Arial" panose="020B0604020202020204" pitchFamily="34" charset="0"/>
              </a:rPr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0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1" name="Rectangle 4"/>
            <p:cNvSpPr>
              <a:spLocks noChangeArrowheads="1"/>
            </p:cNvSpPr>
            <p:nvPr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2" name="Rectangle 5"/>
            <p:cNvSpPr>
              <a:spLocks noChangeArrowheads="1"/>
            </p:cNvSpPr>
            <p:nvPr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3" name="Rectangle 6"/>
            <p:cNvSpPr>
              <a:spLocks noChangeArrowheads="1"/>
            </p:cNvSpPr>
            <p:nvPr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4" name="Rectangle 7"/>
            <p:cNvSpPr>
              <a:spLocks noChangeArrowheads="1"/>
            </p:cNvSpPr>
            <p:nvPr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5" name="Rectangle 8"/>
            <p:cNvSpPr>
              <a:spLocks noChangeArrowheads="1"/>
            </p:cNvSpPr>
            <p:nvPr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6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8" name="Rectangle 11"/>
            <p:cNvSpPr>
              <a:spLocks noChangeArrowheads="1"/>
            </p:cNvSpPr>
            <p:nvPr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5" name="Rectangle 18"/>
            <p:cNvSpPr>
              <a:spLocks noChangeArrowheads="1"/>
            </p:cNvSpPr>
            <p:nvPr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7" name="Rectangle 20"/>
            <p:cNvSpPr>
              <a:spLocks noChangeArrowheads="1"/>
            </p:cNvSpPr>
            <p:nvPr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8" name="Rectangle 21"/>
            <p:cNvSpPr>
              <a:spLocks noChangeArrowheads="1"/>
            </p:cNvSpPr>
            <p:nvPr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075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50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07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207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51" name="Rectangle 2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2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3" name="Rectangle 2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/>
        </p:nvGrpSpPr>
        <p:grpSpPr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4" name="Rectangle 5"/>
            <p:cNvSpPr>
              <a:spLocks noChangeArrowheads="1"/>
            </p:cNvSpPr>
            <p:nvPr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5" name="Rectangle 6"/>
            <p:cNvSpPr>
              <a:spLocks noChangeArrowheads="1"/>
            </p:cNvSpPr>
            <p:nvPr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6" name="Rectangle 7"/>
            <p:cNvSpPr>
              <a:spLocks noChangeArrowheads="1"/>
            </p:cNvSpPr>
            <p:nvPr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7" name="Rectangle 8"/>
            <p:cNvSpPr>
              <a:spLocks noChangeArrowheads="1"/>
            </p:cNvSpPr>
            <p:nvPr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9"/>
            <p:cNvSpPr>
              <a:spLocks noChangeArrowheads="1"/>
            </p:cNvSpPr>
            <p:nvPr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10"/>
            <p:cNvSpPr>
              <a:spLocks noChangeArrowheads="1"/>
            </p:cNvSpPr>
            <p:nvPr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0" name="Rectangle 11"/>
            <p:cNvSpPr>
              <a:spLocks noChangeArrowheads="1"/>
            </p:cNvSpPr>
            <p:nvPr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1" name="Rectangle 12"/>
            <p:cNvSpPr>
              <a:spLocks noChangeArrowheads="1"/>
            </p:cNvSpPr>
            <p:nvPr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2" name="Rectangle 13"/>
            <p:cNvSpPr>
              <a:spLocks noChangeArrowheads="1"/>
            </p:cNvSpPr>
            <p:nvPr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3" name="Rectangle 14"/>
            <p:cNvSpPr>
              <a:spLocks noChangeArrowheads="1"/>
            </p:cNvSpPr>
            <p:nvPr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5" name="Rectangle 16"/>
            <p:cNvSpPr>
              <a:spLocks noChangeArrowheads="1"/>
            </p:cNvSpPr>
            <p:nvPr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17"/>
            <p:cNvSpPr>
              <a:spLocks noChangeArrowheads="1"/>
            </p:cNvSpPr>
            <p:nvPr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47" name="Rectangle 18"/>
            <p:cNvSpPr>
              <a:spLocks noChangeArrowheads="1"/>
            </p:cNvSpPr>
            <p:nvPr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19"/>
            <p:cNvSpPr>
              <a:spLocks noChangeArrowheads="1"/>
            </p:cNvSpPr>
            <p:nvPr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20"/>
            <p:cNvSpPr>
              <a:spLocks noChangeArrowheads="1"/>
            </p:cNvSpPr>
            <p:nvPr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7" name="Rectangle 21"/>
            <p:cNvSpPr>
              <a:spLocks noChangeArrowheads="1"/>
            </p:cNvSpPr>
            <p:nvPr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  <p:sp>
          <p:nvSpPr>
            <p:cNvPr id="1051" name="Freeform 22"/>
            <p:cNvSpPr/>
            <p:nvPr userDrawn="1"/>
          </p:nvSpPr>
          <p:spPr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</a:ln>
          </p:spPr>
          <p:txBody>
            <a:bodyPr/>
            <a:p>
              <a:endParaRPr lang="en-US"/>
            </a:p>
          </p:txBody>
        </p:sp>
        <p:sp>
          <p:nvSpPr>
            <p:cNvPr id="9" name="Freeform 23"/>
            <p:cNvSpPr/>
            <p:nvPr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4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5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00"/>
            </a:lvl1pPr>
          </a:lstStyle>
          <a:p>
            <a:pPr lvl="0" eaLnBrk="1" hangingPunct="1"/>
            <a:fld id="{9A0DB2DC-4C9A-4742-B13C-FB6460FD3503}" type="slidenum">
              <a:rPr lang="en-US" altLang="en-US" dirty="0">
                <a:effectLst>
                  <a:outerShdw blurRad="38100" dist="38100" dir="2700000">
                    <a:srgbClr val="000000"/>
                  </a:outerShdw>
                </a:effectLst>
                <a:latin typeface="Tahoma" panose="020B0604030504040204" pitchFamily="34" charset="0"/>
              </a:rPr>
            </a:fld>
            <a:endParaRPr lang="en-US" altLang="en-US" dirty="0">
              <a:effectLst>
                <a:outerShdw blurRad="38100" dist="38100" dir="2700000">
                  <a:srgbClr val="00000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image" Target="../media/image2.GIF"/><Relationship Id="rId3" Type="http://schemas.openxmlformats.org/officeDocument/2006/relationships/image" Target="../media/image1.png"/><Relationship Id="rId2" Type="http://schemas.microsoft.com/office/2007/relationships/media" Target="file:///E:\file%20nhac%20thi%20do%20dung%20-%20huong\Bo%20la%20tat%20ca%20-%20Hien%20Anh%20%5bNCT%2000633931129937703750%5d.mp3" TargetMode="External"/><Relationship Id="rId1" Type="http://schemas.openxmlformats.org/officeDocument/2006/relationships/audio" Target="file:///E:\file%20nhac%20thi%20do%20dung%20-%20huong\Bo%20la%20tat%20ca%20-%20Hien%20Anh%20%5bNCT%2000633931129937703750%5d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4.xml"/><Relationship Id="rId1" Type="http://schemas.openxmlformats.org/officeDocument/2006/relationships/image" Target="../media/image2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GIF"/><Relationship Id="rId1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10.jpeg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2.GIF"/><Relationship Id="rId4" Type="http://schemas.openxmlformats.org/officeDocument/2006/relationships/image" Target="../media/image11.GIF"/><Relationship Id="rId3" Type="http://schemas.openxmlformats.org/officeDocument/2006/relationships/image" Target="../media/image1.png"/><Relationship Id="rId2" Type="http://schemas.microsoft.com/office/2007/relationships/media" Target="file:///E:\file%20nhac%20thi%20do%20dung%20-%20huong\Em-Di-Qua-Nga-Tu-Duong-Pho.mp3" TargetMode="External"/><Relationship Id="rId1" Type="http://schemas.openxmlformats.org/officeDocument/2006/relationships/audio" Target="file:///E:\file%20nhac%20thi%20do%20dung%20-%20huong\Em-Di-Qua-Nga-Tu-Duong-Pho.mp3" TargetMode="Externa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microsoft.com/office/2007/relationships/media" Target="file:///E:\file%20nhac%20thi%20do%20dung%20-%20huong\MVI_2450.avi" TargetMode="External"/><Relationship Id="rId3" Type="http://schemas.openxmlformats.org/officeDocument/2006/relationships/video" Target="file:///E:\file%20nhac%20thi%20do%20dung%20-%20huong\MVI_2450.avi" TargetMode="External"/><Relationship Id="rId2" Type="http://schemas.openxmlformats.org/officeDocument/2006/relationships/image" Target="../media/image13.GIF"/><Relationship Id="rId1" Type="http://schemas.openxmlformats.org/officeDocument/2006/relationships/image" Target="../media/image9.GI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.GIF"/><Relationship Id="rId7" Type="http://schemas.openxmlformats.org/officeDocument/2006/relationships/image" Target="../media/image9.GIF"/><Relationship Id="rId6" Type="http://schemas.openxmlformats.org/officeDocument/2006/relationships/image" Target="../media/image17.GIF"/><Relationship Id="rId5" Type="http://schemas.openxmlformats.org/officeDocument/2006/relationships/image" Target="../media/image11.GIF"/><Relationship Id="rId4" Type="http://schemas.openxmlformats.org/officeDocument/2006/relationships/image" Target="../media/image1.png"/><Relationship Id="rId3" Type="http://schemas.microsoft.com/office/2007/relationships/media" Target="file:///E:\file%20nhac%20thi%20do%20dung%20-%20huong\Em%20di%20qua%20nga%20tu%20duong%20pho.mp3" TargetMode="External"/><Relationship Id="rId2" Type="http://schemas.openxmlformats.org/officeDocument/2006/relationships/audio" Target="file:///E:\file%20nhac%20thi%20do%20dung%20-%20huong\Em%20di%20qua%20nga%20tu%20duong%20pho.mp3" TargetMode="External"/><Relationship Id="rId1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Bo la tat ca - Hien Anh [NCT 00633931129937703750]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458200" y="12954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59436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0" name="WordArt 4"/>
          <p:cNvSpPr>
            <a:spLocks noTextEdit="1"/>
          </p:cNvSpPr>
          <p:nvPr/>
        </p:nvSpPr>
        <p:spPr>
          <a:xfrm>
            <a:off x="1143000" y="2667000"/>
            <a:ext cx="61722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317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FF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Dạy hát :" Em đi qua ngã tư đường phố"</a:t>
            </a:r>
            <a:endParaRPr lang="en-US" sz="3600" b="1">
              <a:ln w="317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01" name="WordArt 4"/>
          <p:cNvSpPr>
            <a:spLocks noTextEdit="1"/>
          </p:cNvSpPr>
          <p:nvPr/>
        </p:nvSpPr>
        <p:spPr>
          <a:xfrm>
            <a:off x="914400" y="990600"/>
            <a:ext cx="73152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giảng lĩnh vực phát triển thẩm mỹ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Chủ đề: PT giao thông</a:t>
            </a:r>
            <a:endParaRPr 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2" name="Picture 6" descr="3EBF2E55A3E44DE58D047C3FCBA9489D[1]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7775" y="0"/>
            <a:ext cx="1546225" cy="2576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3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1143000" y="381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4" name="WordArt 4"/>
          <p:cNvSpPr>
            <a:spLocks noTextEdit="1"/>
          </p:cNvSpPr>
          <p:nvPr/>
        </p:nvSpPr>
        <p:spPr>
          <a:xfrm>
            <a:off x="1752600" y="3657600"/>
            <a:ext cx="502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0000"/>
          </a:bodyPr>
          <a:p>
            <a:pPr algn="l"/>
            <a:r>
              <a:rPr 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.VnTime" charset="0"/>
                <a:ea typeface=".VnTime" charset="0"/>
              </a:rPr>
              <a:t> Ngh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.VnTime" charset="0"/>
                <a:ea typeface=".VnTime" charset="0"/>
              </a:rPr>
              <a:t>e hát: Anh phi công </a:t>
            </a:r>
            <a:r>
              <a:rPr lang="vi-VN" altLang="en-US" sz="3600" b="1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.VnTime" charset="0"/>
                <a:ea typeface=".VnTime" charset="0"/>
              </a:rPr>
              <a:t>ơi</a:t>
            </a:r>
            <a:endParaRPr lang="vi-VN" altLang="en-US" sz="3600" b="1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.VnTime" charset="0"/>
              <a:ea typeface=".VnTime" charset="0"/>
            </a:endParaRPr>
          </a:p>
        </p:txBody>
      </p:sp>
      <p:sp>
        <p:nvSpPr>
          <p:cNvPr id="4105" name="WordArt 4"/>
          <p:cNvSpPr>
            <a:spLocks noTextEdit="1"/>
          </p:cNvSpPr>
          <p:nvPr/>
        </p:nvSpPr>
        <p:spPr>
          <a:xfrm>
            <a:off x="1828800" y="4267200"/>
            <a:ext cx="4876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/>
            <a:r>
              <a:rPr lang="en-US" sz="3600" b="1">
                <a:ln w="3175" cap="flat" cmpd="sng">
                  <a:solidFill>
                    <a:srgbClr val="00FF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66FF"/>
                </a:solidFill>
                <a:effectLst>
                  <a:outerShdw dist="38100" dir="2699999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TCAN: Thử tài bé yêu</a:t>
            </a:r>
            <a:endParaRPr lang="en-US" sz="3600" b="1">
              <a:ln w="3175" cap="flat" cmpd="sng">
                <a:solidFill>
                  <a:srgbClr val="00FFFF"/>
                </a:solidFill>
                <a:prstDash val="solid"/>
                <a:headEnd type="none" w="med" len="med"/>
                <a:tailEnd type="none" w="med" len="med"/>
              </a:ln>
              <a:solidFill>
                <a:srgbClr val="3366FF"/>
              </a:solidFill>
              <a:effectLst>
                <a:outerShdw dist="38100" dir="2699999" algn="tl" rotWithShape="0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6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80772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7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5486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8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6934200" y="1981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09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0" y="17526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0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" y="38862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1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352800" y="5259388"/>
            <a:ext cx="1806575" cy="1598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2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810000" y="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3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3733800" y="2057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14" name="Picture 52" descr="DSTARS-P"/>
          <p:cNvPicPr>
            <a:picLocks noChangeAspect="1"/>
          </p:cNvPicPr>
          <p:nvPr/>
        </p:nvPicPr>
        <p:blipFill>
          <a:blip r:embed="rId4">
            <a:lum contrast="-6000"/>
          </a:blip>
          <a:stretch>
            <a:fillRect/>
          </a:stretch>
        </p:blipFill>
        <p:spPr>
          <a:xfrm>
            <a:off x="8240713" y="3429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Tm="8533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3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4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7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8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69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2" name="WordArt 10"/>
          <p:cNvSpPr>
            <a:spLocks noTextEdit="1"/>
          </p:cNvSpPr>
          <p:nvPr/>
        </p:nvSpPr>
        <p:spPr>
          <a:xfrm>
            <a:off x="1333500" y="1524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Trò chơi âm </a:t>
            </a:r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nhạc</a:t>
            </a:r>
            <a:endParaRPr lang="vi-V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15371" name="Rectangle 11"/>
          <p:cNvSpPr/>
          <p:nvPr/>
        </p:nvSpPr>
        <p:spPr>
          <a:xfrm>
            <a:off x="6248400" y="1295400"/>
            <a:ext cx="2895600" cy="2819400"/>
          </a:xfrm>
          <a:prstGeom prst="rect">
            <a:avLst/>
          </a:prstGeom>
          <a:solidFill>
            <a:schemeClr val="accent1"/>
          </a:solidFill>
          <a:ln w="7620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rgbClr val="006600"/>
                </a:solidFill>
                <a:latin typeface=".VnAvant" panose="020B7200000000000000" pitchFamily="34" charset="0"/>
              </a:rPr>
              <a:t>3</a:t>
            </a:r>
            <a:endParaRPr lang="vi-VN" altLang="en-US" sz="8800" b="1" dirty="0">
              <a:solidFill>
                <a:srgbClr val="006600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169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62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4" grpId="0"/>
      <p:bldP spid="15365" grpId="0"/>
      <p:bldP spid="15366" grpId="0"/>
      <p:bldP spid="15367" grpId="0"/>
      <p:bldP spid="15368" grpId="0"/>
      <p:bldP spid="15369" grpId="0"/>
      <p:bldP spid="153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387" name="Picture 3" descr="car_running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19400" y="0"/>
            <a:ext cx="11963400" cy="68580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ransition advTm="478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411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2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3" name="Text Box 5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6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7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5370" name="WordArt 10"/>
          <p:cNvSpPr>
            <a:spLocks noTextEdit="1"/>
          </p:cNvSpPr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  <a:sym typeface="+mn-ea"/>
              </a:rPr>
              <a:t>Trò chơi âm nhạc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17419" name="Rectangle 11"/>
          <p:cNvSpPr/>
          <p:nvPr/>
        </p:nvSpPr>
        <p:spPr>
          <a:xfrm>
            <a:off x="0" y="4038600"/>
            <a:ext cx="3048000" cy="2819400"/>
          </a:xfrm>
          <a:prstGeom prst="rect">
            <a:avLst/>
          </a:prstGeom>
          <a:solidFill>
            <a:srgbClr val="FF00FF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vi-VN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698740" y="77089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</p:spTree>
    <p:custDataLst>
      <p:tags r:id="rId2"/>
    </p:custDataLst>
  </p:cSld>
  <p:clrMapOvr>
    <a:masterClrMapping/>
  </p:clrMapOvr>
  <p:transition advTm="88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10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2" grpId="0"/>
      <p:bldP spid="17413" grpId="0"/>
      <p:bldP spid="17414" grpId="0"/>
      <p:bldP spid="17415" grpId="0"/>
      <p:bldP spid="17416" grpId="0"/>
      <p:bldP spid="17417" grpId="0"/>
      <p:bldP spid="174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6" name="Picture 2" descr="2006092512023360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3" descr="traffic_light_green_md_wht"/>
          <p:cNvPicPr>
            <a:picLocks noChangeAspect="1"/>
          </p:cNvPicPr>
          <p:nvPr>
            <p:ph idx="1"/>
          </p:nvPr>
        </p:nvPicPr>
        <p:blipFill>
          <a:blip r:embed="rId2">
            <a:lum contrast="1999"/>
          </a:blip>
          <a:srcRect/>
          <a:stretch>
            <a:fillRect/>
          </a:stretch>
        </p:blipFill>
        <p:spPr>
          <a:xfrm rot="10800000">
            <a:off x="762000" y="990600"/>
            <a:ext cx="1250950" cy="3429000"/>
          </a:xfrm>
          <a:ln/>
        </p:spPr>
      </p:pic>
      <p:sp>
        <p:nvSpPr>
          <p:cNvPr id="16388" name="AutoShape 4"/>
          <p:cNvSpPr/>
          <p:nvPr/>
        </p:nvSpPr>
        <p:spPr>
          <a:xfrm>
            <a:off x="1333500" y="433705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6389" name="AutoShape 5"/>
          <p:cNvSpPr/>
          <p:nvPr/>
        </p:nvSpPr>
        <p:spPr>
          <a:xfrm>
            <a:off x="854075" y="6470650"/>
            <a:ext cx="9906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6390" name="AutoShape 6"/>
          <p:cNvSpPr/>
          <p:nvPr/>
        </p:nvSpPr>
        <p:spPr>
          <a:xfrm>
            <a:off x="1104900" y="6242050"/>
            <a:ext cx="457200" cy="3810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16391" name="Picture 7" descr="traffic_light_green_md_wht"/>
          <p:cNvPicPr>
            <a:picLocks noChangeAspect="1"/>
          </p:cNvPicPr>
          <p:nvPr/>
        </p:nvPicPr>
        <p:blipFill>
          <a:blip r:embed="rId2">
            <a:lum contrast="1999"/>
          </a:blip>
          <a:stretch>
            <a:fillRect/>
          </a:stretch>
        </p:blipFill>
        <p:spPr>
          <a:xfrm rot="10800000">
            <a:off x="4038600" y="2590800"/>
            <a:ext cx="555625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2" name="AutoShape 8"/>
          <p:cNvSpPr/>
          <p:nvPr/>
        </p:nvSpPr>
        <p:spPr>
          <a:xfrm>
            <a:off x="4330700" y="4156075"/>
            <a:ext cx="76200" cy="12192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6393" name="AutoShape 9"/>
          <p:cNvSpPr/>
          <p:nvPr/>
        </p:nvSpPr>
        <p:spPr>
          <a:xfrm>
            <a:off x="4146550" y="5514975"/>
            <a:ext cx="425450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6394" name="AutoShape 10"/>
          <p:cNvSpPr/>
          <p:nvPr/>
        </p:nvSpPr>
        <p:spPr>
          <a:xfrm>
            <a:off x="4244975" y="5353050"/>
            <a:ext cx="223838" cy="200025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</p:spTree>
  </p:cSld>
  <p:clrMapOvr>
    <a:masterClrMapping/>
  </p:clrMapOvr>
  <p:transition advTm="4223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9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0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1" name="Text Box 5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2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3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4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5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7418" name="WordArt 10"/>
          <p:cNvSpPr>
            <a:spLocks noTextEdit="1"/>
          </p:cNvSpPr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  <a:sym typeface="+mn-ea"/>
              </a:rPr>
              <a:t>Trò chơi âm nhạc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19467" name="Rectangle 11"/>
          <p:cNvSpPr/>
          <p:nvPr/>
        </p:nvSpPr>
        <p:spPr>
          <a:xfrm>
            <a:off x="3124200" y="4114800"/>
            <a:ext cx="3048000" cy="2743200"/>
          </a:xfrm>
          <a:prstGeom prst="rect">
            <a:avLst/>
          </a:prstGeom>
          <a:solidFill>
            <a:srgbClr val="00FF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vi-VN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89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458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/>
      <p:bldP spid="19460" grpId="0"/>
      <p:bldP spid="19461" grpId="0"/>
      <p:bldP spid="19462" grpId="0"/>
      <p:bldP spid="19463" grpId="0"/>
      <p:bldP spid="19464" grpId="0"/>
      <p:bldP spid="19465" grpId="0"/>
      <p:bldP spid="194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436" name="Picture 4" descr="200609251202372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04800" y="-228600"/>
            <a:ext cx="9753600" cy="731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7" name="Picture 5" descr="images (7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244475"/>
            <a:ext cx="4038600" cy="7315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098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7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8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09" name="Text Box 5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1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2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21513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9466" name="WordArt 10"/>
          <p:cNvSpPr>
            <a:spLocks noTextEdit="1"/>
          </p:cNvSpPr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Trß ch¬i ©m nh¹c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21515" name="Rectangle 11"/>
          <p:cNvSpPr/>
          <p:nvPr/>
        </p:nvSpPr>
        <p:spPr>
          <a:xfrm>
            <a:off x="6248400" y="4191000"/>
            <a:ext cx="2895600" cy="2667000"/>
          </a:xfrm>
          <a:prstGeom prst="rect">
            <a:avLst/>
          </a:prstGeom>
          <a:solidFill>
            <a:srgbClr val="0000FF"/>
          </a:solidFill>
          <a:ln w="76200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vi-VN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0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8" grpId="0"/>
      <p:bldP spid="21509" grpId="0"/>
      <p:bldP spid="21510" grpId="0"/>
      <p:bldP spid="21511" grpId="0"/>
      <p:bldP spid="21512" grpId="0"/>
      <p:bldP spid="21513" grpId="0"/>
      <p:bldP spid="215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3" descr="bmx_bike_pedaling_md_wht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65938"/>
          </a:xfrm>
          <a:ln/>
        </p:spPr>
      </p:pic>
    </p:spTree>
  </p:cSld>
  <p:clrMapOvr>
    <a:masterClrMapping/>
  </p:clrMapOvr>
  <p:transition advTm="50997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170" name="Picture 2" descr="golfi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34000"/>
            <a:ext cx="9144000" cy="152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AutoShape 3"/>
          <p:cNvSpPr/>
          <p:nvPr/>
        </p:nvSpPr>
        <p:spPr>
          <a:xfrm>
            <a:off x="3962400" y="4956175"/>
            <a:ext cx="990600" cy="3048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7172" name="AutoShape 4"/>
          <p:cNvSpPr/>
          <p:nvPr/>
        </p:nvSpPr>
        <p:spPr>
          <a:xfrm>
            <a:off x="4213225" y="4727575"/>
            <a:ext cx="457200" cy="304800"/>
          </a:xfrm>
          <a:prstGeom prst="flowChartMagneticDisk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7173" name="AutoShape 5"/>
          <p:cNvSpPr/>
          <p:nvPr/>
        </p:nvSpPr>
        <p:spPr>
          <a:xfrm>
            <a:off x="4387850" y="2895600"/>
            <a:ext cx="119063" cy="1905000"/>
          </a:xfrm>
          <a:prstGeom prst="cube">
            <a:avLst>
              <a:gd name="adj" fmla="val 25000"/>
            </a:avLst>
          </a:prstGeom>
          <a:solidFill>
            <a:srgbClr val="0000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7174" name="Picture 6" descr="bmx_bike_pedaling_md_wh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124200"/>
            <a:ext cx="31242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hot_sportscar_cruising_md_wh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85800"/>
            <a:ext cx="3124200" cy="2352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guy_catching_air_on_a_four_wheeler_md_wht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124200"/>
            <a:ext cx="3352800" cy="228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traffic_light_green_md_w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3962400" y="533400"/>
            <a:ext cx="9906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579671">
            <a:off x="33338" y="-71437"/>
            <a:ext cx="5429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11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622133">
            <a:off x="792163" y="-820737"/>
            <a:ext cx="54292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12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1524000"/>
            <a:ext cx="542925" cy="213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13" descr="755219ckwns085k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2357438" y="-923925"/>
            <a:ext cx="542925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14" descr="k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641350"/>
            <a:ext cx="3352800" cy="2362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5" name="Text Box 15"/>
          <p:cNvSpPr txBox="1"/>
          <p:nvPr/>
        </p:nvSpPr>
        <p:spPr>
          <a:xfrm>
            <a:off x="1524000" y="5791200"/>
            <a:ext cx="61722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5136" name="Text Box 16"/>
          <p:cNvSpPr txBox="1"/>
          <p:nvPr/>
        </p:nvSpPr>
        <p:spPr>
          <a:xfrm>
            <a:off x="914400" y="5181600"/>
            <a:ext cx="84582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CC00"/>
                </a:solidFill>
              </a:rPr>
              <a:t>1, Ổn định tổ chức:</a:t>
            </a:r>
            <a:endParaRPr lang="en-US" altLang="en-US" b="1" dirty="0">
              <a:solidFill>
                <a:srgbClr val="00CC00"/>
              </a:solidFill>
            </a:endParaRPr>
          </a:p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FFFF00"/>
                </a:solidFill>
              </a:rPr>
              <a:t>- Quan sát Phương tiện và đèn tín hiệu GT </a:t>
            </a:r>
            <a:endParaRPr lang="vi-V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310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Em-Di-Qua-Nga-Tu-Duong-Pho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229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AutoShape 3"/>
          <p:cNvSpPr/>
          <p:nvPr/>
        </p:nvSpPr>
        <p:spPr>
          <a:xfrm>
            <a:off x="7924800" y="6400800"/>
            <a:ext cx="990600" cy="457200"/>
          </a:xfrm>
          <a:prstGeom prst="leftArrow">
            <a:avLst>
              <a:gd name="adj1" fmla="val 50000"/>
              <a:gd name="adj2" fmla="val 5416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pic>
        <p:nvPicPr>
          <p:cNvPr id="6148" name="Picture 4" descr="00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" y="4822825"/>
            <a:ext cx="9144000" cy="2057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Text Box 5"/>
          <p:cNvSpPr txBox="1"/>
          <p:nvPr/>
        </p:nvSpPr>
        <p:spPr>
          <a:xfrm>
            <a:off x="1447800" y="685800"/>
            <a:ext cx="6248400" cy="18303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2, Nội dung:</a:t>
            </a:r>
            <a:endParaRPr lang="en-US" altLang="en-US" sz="4800" b="1" dirty="0">
              <a:solidFill>
                <a:srgbClr val="FFFF00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00FFFF"/>
                </a:solidFill>
                <a:latin typeface="Times New Roman" panose="02020603050405020304" pitchFamily="18" charset="0"/>
              </a:rPr>
              <a:t>* HĐ1: Dạy hát</a:t>
            </a:r>
            <a:r>
              <a:rPr lang="en-US" altLang="en-US" sz="6600" b="1" dirty="0">
                <a:latin typeface="Times New Roman" panose="02020603050405020304" pitchFamily="18" charset="0"/>
              </a:rPr>
              <a:t> </a:t>
            </a:r>
            <a:endParaRPr lang="en-US" altLang="en-US" sz="6600" b="1" dirty="0">
              <a:latin typeface="Times New Roman" panose="02020603050405020304" pitchFamily="18" charset="0"/>
            </a:endParaRPr>
          </a:p>
        </p:txBody>
      </p:sp>
      <p:pic>
        <p:nvPicPr>
          <p:cNvPr id="6150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62000" y="48768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Picture 7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33500" y="-1333500"/>
            <a:ext cx="609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2" name="Picture 8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143750" y="-1123950"/>
            <a:ext cx="6096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9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343400" y="-1524000"/>
            <a:ext cx="60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4" name="Picture 10" descr="1170269phoexz8m4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333500" y="-1333500"/>
            <a:ext cx="6096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5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6858000" y="762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6" name="Picture 52" descr="DSTARS-P"/>
          <p:cNvPicPr>
            <a:picLocks noChangeAspect="1"/>
          </p:cNvPicPr>
          <p:nvPr/>
        </p:nvPicPr>
        <p:blipFill>
          <a:blip r:embed="rId5">
            <a:lum contrast="-6000"/>
          </a:blip>
          <a:stretch>
            <a:fillRect/>
          </a:stretch>
        </p:blipFill>
        <p:spPr>
          <a:xfrm>
            <a:off x="762000" y="9144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7" name="WordArt 13"/>
          <p:cNvSpPr>
            <a:spLocks noTextEdit="1"/>
          </p:cNvSpPr>
          <p:nvPr/>
        </p:nvSpPr>
        <p:spPr>
          <a:xfrm>
            <a:off x="533400" y="2743200"/>
            <a:ext cx="8458200" cy="2057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 đi qua ngã tư đường phố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1115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7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197">
                                            <p:txEl>
                                              <p:charRg st="13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3886200"/>
            <a:ext cx="8382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1" name="Picture 3" descr="fire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0" name="MVI_2450.avi">
            <a:hlinkClick r:id="" action="ppaction://media"/>
          </p:cNvPr>
          <p:cNvPicPr>
            <a:picLocks noRot="1" noChangeAspect="1"/>
          </p:cNvPicPr>
          <p:nvPr>
            <p:ph/>
            <a:vide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>
            <a:lum bright="10001" contrast="6000"/>
          </a:blip>
          <a:srcRect/>
          <a:stretch>
            <a:fillRect/>
          </a:stretch>
        </p:blipFill>
        <p:spPr>
          <a:xfrm>
            <a:off x="1447800" y="914400"/>
            <a:ext cx="6096000" cy="4572000"/>
          </a:xfrm>
          <a:ln/>
        </p:spPr>
      </p:pic>
      <p:pic>
        <p:nvPicPr>
          <p:cNvPr id="7173" name="Picture 5" descr="snowcones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4" name="Picture 6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20574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6" name="Picture 8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Picture 9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20574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Picture 10" descr="755219ckwns085ks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8305800" y="3886200"/>
            <a:ext cx="838200" cy="2438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58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20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 descr="apache_float_md_wh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3" name="Em di qua nga tu duong pho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582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6" name="AutoShape 4"/>
          <p:cNvSpPr/>
          <p:nvPr/>
        </p:nvSpPr>
        <p:spPr>
          <a:xfrm>
            <a:off x="8153400" y="6477000"/>
            <a:ext cx="762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8197" name="Text Box 5"/>
          <p:cNvSpPr txBox="1"/>
          <p:nvPr/>
        </p:nvSpPr>
        <p:spPr>
          <a:xfrm>
            <a:off x="0" y="1219200"/>
            <a:ext cx="9144000" cy="13112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b="1" dirty="0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198" name="Picture 6" descr="0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" y="4800600"/>
            <a:ext cx="9144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7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1447800" y="-1447800"/>
            <a:ext cx="8382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8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7086600" y="-1219200"/>
            <a:ext cx="8382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9" descr="659204qfhni5vgxw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5400000">
            <a:off x="4340225" y="-1066800"/>
            <a:ext cx="8382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10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0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52" descr="DSTARS-P"/>
          <p:cNvPicPr>
            <a:picLocks noChangeAspect="1"/>
          </p:cNvPicPr>
          <p:nvPr/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1447800" y="36576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2" descr="DSTARS-P"/>
          <p:cNvPicPr>
            <a:picLocks noChangeAspect="1"/>
          </p:cNvPicPr>
          <p:nvPr/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5791200" y="45720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52" descr="DSTARS-P"/>
          <p:cNvPicPr>
            <a:picLocks noChangeAspect="1"/>
          </p:cNvPicPr>
          <p:nvPr/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838200" y="1066800"/>
            <a:ext cx="1806575" cy="1598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14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1905000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15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0" y="4114800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16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24813" y="0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17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99425" y="1849438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18" descr="755219ckwns085ks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8001000" y="4114800"/>
            <a:ext cx="11430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1" name="WordArt 19"/>
          <p:cNvSpPr>
            <a:spLocks noTextEdit="1"/>
          </p:cNvSpPr>
          <p:nvPr/>
        </p:nvSpPr>
        <p:spPr>
          <a:xfrm>
            <a:off x="1219200" y="4191000"/>
            <a:ext cx="6781800" cy="15414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vi-V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Vogue" charset="0"/>
                <a:ea typeface=".VnVogue" charset="0"/>
              </a:rPr>
              <a:t>Anh phi công </a:t>
            </a:r>
            <a:r>
              <a:rPr lang="vi-VN" altLang="en-US" sz="3600" b="1" spc="-36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Vogue" charset="0"/>
                <a:ea typeface=".VnVogue" charset="0"/>
              </a:rPr>
              <a:t>ơi</a:t>
            </a:r>
            <a:endParaRPr lang="vi-VN" altLang="en-US" sz="3600" b="1" spc="-36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8212" name="WordArt 20"/>
          <p:cNvSpPr>
            <a:spLocks noTextEdit="1"/>
          </p:cNvSpPr>
          <p:nvPr/>
        </p:nvSpPr>
        <p:spPr>
          <a:xfrm>
            <a:off x="1828800" y="1371600"/>
            <a:ext cx="54864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* HĐ2: Nghe hát</a:t>
            </a:r>
            <a:endParaRPr 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25" decel="100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25" decel="100000"/>
                                        <p:tgtEl>
                                          <p:spTgt spid="82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25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25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925" decel="100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925" decel="100000"/>
                                        <p:tgtEl>
                                          <p:spTgt spid="82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1925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267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8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69" name="Text Box 5"/>
          <p:cNvSpPr txBox="1"/>
          <p:nvPr/>
        </p:nvSpPr>
        <p:spPr>
          <a:xfrm>
            <a:off x="4038600" y="20574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0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1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2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3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9226" name="WordArt 10"/>
          <p:cNvSpPr>
            <a:spLocks noTextEdit="1"/>
          </p:cNvSpPr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Trò chơi âm </a:t>
            </a:r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nhạc</a:t>
            </a:r>
            <a:endParaRPr lang="vi-V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11275" name="Rectangle 11"/>
          <p:cNvSpPr/>
          <p:nvPr/>
        </p:nvSpPr>
        <p:spPr>
          <a:xfrm>
            <a:off x="0" y="1295400"/>
            <a:ext cx="3048000" cy="2819400"/>
          </a:xfrm>
          <a:prstGeom prst="rect">
            <a:avLst/>
          </a:prstGeom>
          <a:solidFill>
            <a:srgbClr val="0000FF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vi-VN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236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266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/>
      <p:bldP spid="11268" grpId="0"/>
      <p:bldP spid="11269" grpId="0"/>
      <p:bldP spid="11270" grpId="0"/>
      <p:bldP spid="11271" grpId="0"/>
      <p:bldP spid="11272" grpId="0"/>
      <p:bldP spid="11273" grpId="0"/>
      <p:bldP spid="1127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291" name="Picture 3" descr="train_steam_engine_md_wht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144000" cy="6858000"/>
          </a:xfrm>
          <a:ln/>
        </p:spPr>
      </p:pic>
    </p:spTree>
  </p:cSld>
  <p:clrMapOvr>
    <a:masterClrMapping/>
  </p:clrMapOvr>
  <p:transition spd="slow" advTm="51495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5" name="Picture 3" descr="khoa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6" name="Text Box 4"/>
          <p:cNvSpPr txBox="1"/>
          <p:nvPr/>
        </p:nvSpPr>
        <p:spPr>
          <a:xfrm>
            <a:off x="914400" y="4829175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4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7" name="Text Box 5"/>
          <p:cNvSpPr txBox="1"/>
          <p:nvPr/>
        </p:nvSpPr>
        <p:spPr>
          <a:xfrm>
            <a:off x="4038600" y="21336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10668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1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19" name="Text Box 7"/>
          <p:cNvSpPr txBox="1"/>
          <p:nvPr/>
        </p:nvSpPr>
        <p:spPr>
          <a:xfrm>
            <a:off x="40386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5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0" name="Text Box 8"/>
          <p:cNvSpPr txBox="1"/>
          <p:nvPr/>
        </p:nvSpPr>
        <p:spPr>
          <a:xfrm>
            <a:off x="7391400" y="220980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3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3321" name="Text Box 9"/>
          <p:cNvSpPr txBox="1"/>
          <p:nvPr/>
        </p:nvSpPr>
        <p:spPr>
          <a:xfrm>
            <a:off x="7239000" y="4806950"/>
            <a:ext cx="838200" cy="1433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6</a:t>
            </a:r>
            <a:endParaRPr lang="en-US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  <p:sp>
        <p:nvSpPr>
          <p:cNvPr id="11274" name="WordArt 10"/>
          <p:cNvSpPr>
            <a:spLocks noTextEdit="1"/>
          </p:cNvSpPr>
          <p:nvPr/>
        </p:nvSpPr>
        <p:spPr>
          <a:xfrm>
            <a:off x="1600200" y="228600"/>
            <a:ext cx="6248400" cy="1000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Trò chơi âm </a:t>
            </a:r>
            <a:r>
              <a:rPr lang="vi-VN" altLang="en-US" sz="36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.VnVogue" charset="0"/>
                <a:ea typeface=".VnVogue" charset="0"/>
              </a:rPr>
              <a:t>nhạc</a:t>
            </a:r>
            <a:endParaRPr lang="vi-VN" altLang="en-US" sz="36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.VnVogue" charset="0"/>
              <a:ea typeface=".VnVogue" charset="0"/>
            </a:endParaRPr>
          </a:p>
        </p:txBody>
      </p:sp>
      <p:sp>
        <p:nvSpPr>
          <p:cNvPr id="13323" name="Rectangle 11"/>
          <p:cNvSpPr/>
          <p:nvPr/>
        </p:nvSpPr>
        <p:spPr>
          <a:xfrm>
            <a:off x="3124200" y="1295400"/>
            <a:ext cx="3048000" cy="2819400"/>
          </a:xfrm>
          <a:prstGeom prst="rect">
            <a:avLst/>
          </a:prstGeom>
          <a:solidFill>
            <a:srgbClr val="FFFF00"/>
          </a:solidFill>
          <a:ln w="76200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effectLst/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effectLst/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effectLst/>
                <a:latin typeface="+mn-lt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800" b="1" dirty="0">
                <a:solidFill>
                  <a:schemeClr val="bg2"/>
                </a:solidFill>
                <a:latin typeface=".VnAvant" panose="020B7200000000000000" pitchFamily="34" charset="0"/>
              </a:rPr>
              <a:t>2</a:t>
            </a:r>
            <a:endParaRPr lang="vi-VN" altLang="en-US" sz="8800" b="1" dirty="0">
              <a:solidFill>
                <a:schemeClr val="bg2"/>
              </a:solidFill>
              <a:latin typeface=".VnAvant" panose="020B7200000000000000" pitchFamily="34" charset="0"/>
            </a:endParaRPr>
          </a:p>
        </p:txBody>
      </p:sp>
    </p:spTree>
    <p:custDataLst>
      <p:tags r:id="rId2"/>
    </p:custDataLst>
  </p:cSld>
  <p:clrMapOvr>
    <a:masterClrMapping/>
  </p:clrMapOvr>
  <p:transition advTm="125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314">
                                            <p:txEl>
                                              <p:charRg st="0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1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2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build="p"/>
      <p:bldP spid="13316" grpId="0"/>
      <p:bldP spid="13317" grpId="0"/>
      <p:bldP spid="13318" grpId="0"/>
      <p:bldP spid="13319" grpId="0"/>
      <p:bldP spid="13320" grpId="0"/>
      <p:bldP spid="13321" grpId="0"/>
      <p:bldP spid="133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1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2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292" name="Picture 4" descr="200609251248435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Yacht-03-ju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85800"/>
            <a:ext cx="6019800" cy="3124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01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6.1"/>
</p:tagLst>
</file>

<file path=ppt/tags/tag2.xml><?xml version="1.0" encoding="utf-8"?>
<p:tagLst xmlns:p="http://schemas.openxmlformats.org/presentationml/2006/main">
  <p:tag name="TIMING" val="|3.7|4.9"/>
</p:tagLst>
</file>

<file path=ppt/tags/tag3.xml><?xml version="1.0" encoding="utf-8"?>
<p:tagLst xmlns:p="http://schemas.openxmlformats.org/presentationml/2006/main">
  <p:tag name="TIMING" val="|9.3"/>
</p:tagLst>
</file>

<file path=ppt/tags/tag4.xml><?xml version="1.0" encoding="utf-8"?>
<p:tagLst xmlns:p="http://schemas.openxmlformats.org/presentationml/2006/main">
  <p:tag name="TIMING" val="|41.6"/>
</p:tagLst>
</file>

<file path=ppt/tags/tag5.xml><?xml version="1.0" encoding="utf-8"?>
<p:tagLst xmlns:p="http://schemas.openxmlformats.org/presentationml/2006/main">
  <p:tag name="TIMING" val="|2.7"/>
</p:tagLst>
</file>

<file path=ppt/tags/tag6.xml><?xml version="1.0" encoding="utf-8"?>
<p:tagLst xmlns:p="http://schemas.openxmlformats.org/presentationml/2006/main">
  <p:tag name="TIMING" val="|3.6"/>
</p:tagLst>
</file>

<file path=ppt/tags/tag7.xml><?xml version="1.0" encoding="utf-8"?>
<p:tagLst xmlns:p="http://schemas.openxmlformats.org/presentationml/2006/main">
  <p:tag name="TIMING" val="|3.4"/>
</p:tagLst>
</file>

<file path=ppt/tags/tag8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62&quot;/&gt;&lt;/object&gt;&lt;object type=&quot;3&quot; unique_id=&quot;10007&quot;&gt;&lt;property id=&quot;20148&quot; value=&quot;5&quot;/&gt;&lt;property id=&quot;20300&quot; value=&quot;Slide 4&quot;/&gt;&lt;property id=&quot;20307&quot; value=&quot;264&quot;/&gt;&lt;/object&gt;&lt;object type=&quot;3&quot; unique_id=&quot;10190&quot;&gt;&lt;property id=&quot;20148&quot; value=&quot;5&quot;/&gt;&lt;property id=&quot;20300&quot; value=&quot;Slide 6&quot;/&gt;&lt;property id=&quot;20307&quot; value=&quot;276&quot;/&gt;&lt;/object&gt;&lt;object type=&quot;3&quot; unique_id=&quot;10191&quot;&gt;&lt;property id=&quot;20148&quot; value=&quot;5&quot;/&gt;&lt;property id=&quot;20300&quot; value=&quot;Slide 7&quot;/&gt;&lt;property id=&quot;20307&quot; value=&quot;277&quot;/&gt;&lt;/object&gt;&lt;object type=&quot;3&quot; unique_id=&quot;10193&quot;&gt;&lt;property id=&quot;20148&quot; value=&quot;5&quot;/&gt;&lt;property id=&quot;20300&quot; value=&quot;Slide 9&quot;/&gt;&lt;property id=&quot;20307&quot; value=&quot;278&quot;/&gt;&lt;/object&gt;&lt;object type=&quot;3&quot; unique_id=&quot;10195&quot;&gt;&lt;property id=&quot;20148&quot; value=&quot;5&quot;/&gt;&lt;property id=&quot;20300&quot; value=&quot;Slide 11&quot;/&gt;&lt;property id=&quot;20307&quot; value=&quot;279&quot;/&gt;&lt;/object&gt;&lt;object type=&quot;3&quot; unique_id=&quot;10197&quot;&gt;&lt;property id=&quot;20148&quot; value=&quot;5&quot;/&gt;&lt;property id=&quot;20300&quot; value=&quot;Slide 13&quot;/&gt;&lt;property id=&quot;20307&quot; value=&quot;287&quot;/&gt;&lt;/object&gt;&lt;object type=&quot;3&quot; unique_id=&quot;10198&quot;&gt;&lt;property id=&quot;20148&quot; value=&quot;5&quot;/&gt;&lt;property id=&quot;20300&quot; value=&quot;Slide 15&quot;/&gt;&lt;property id=&quot;20307&quot; value=&quot;280&quot;/&gt;&lt;/object&gt;&lt;object type=&quot;3&quot; unique_id=&quot;10200&quot;&gt;&lt;property id=&quot;20148&quot; value=&quot;5&quot;/&gt;&lt;property id=&quot;20300&quot; value=&quot;Slide 17&quot;/&gt;&lt;property id=&quot;20307&quot; value=&quot;283&quot;/&gt;&lt;/object&gt;&lt;object type=&quot;3&quot; unique_id=&quot;10240&quot;&gt;&lt;property id=&quot;20148&quot; value=&quot;5&quot;/&gt;&lt;property id=&quot;20300&quot; value=&quot;Slide 5&quot;/&gt;&lt;property id=&quot;20307&quot; value=&quot;289&quot;/&gt;&lt;/object&gt;&lt;object type=&quot;3&quot; unique_id=&quot;10355&quot;&gt;&lt;property id=&quot;20148&quot; value=&quot;5&quot;/&gt;&lt;property id=&quot;20300&quot; value=&quot;Slide 8&quot;/&gt;&lt;property id=&quot;20307&quot; value=&quot;290&quot;/&gt;&lt;/object&gt;&lt;object type=&quot;3&quot; unique_id=&quot;10356&quot;&gt;&lt;property id=&quot;20148&quot; value=&quot;5&quot;/&gt;&lt;property id=&quot;20300&quot; value=&quot;Slide 10&quot;/&gt;&lt;property id=&quot;20307&quot; value=&quot;291&quot;/&gt;&lt;/object&gt;&lt;object type=&quot;3&quot; unique_id=&quot;10357&quot;&gt;&lt;property id=&quot;20148&quot; value=&quot;5&quot;/&gt;&lt;property id=&quot;20300&quot; value=&quot;Slide 12&quot;/&gt;&lt;property id=&quot;20307&quot; value=&quot;292&quot;/&gt;&lt;/object&gt;&lt;object type=&quot;3&quot; unique_id=&quot;10358&quot;&gt;&lt;property id=&quot;20148&quot; value=&quot;5&quot;/&gt;&lt;property id=&quot;20300&quot; value=&quot;Slide 14&quot;/&gt;&lt;property id=&quot;20307&quot; value=&quot;293&quot;/&gt;&lt;/object&gt;&lt;object type=&quot;3&quot; unique_id=&quot;10359&quot;&gt;&lt;property id=&quot;20148&quot; value=&quot;5&quot;/&gt;&lt;property id=&quot;20300&quot; value=&quot;Slide 16&quot;/&gt;&lt;property id=&quot;20307&quot; value=&quot;294&quot;/&gt;&lt;/object&gt;&lt;object type=&quot;3&quot; unique_id=&quot;10360&quot;&gt;&lt;property id=&quot;20148&quot; value=&quot;5&quot;/&gt;&lt;property id=&quot;20300&quot; value=&quot;Slide 18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vi-V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0</TotalTime>
  <Words>443</Words>
  <Application>WPS Presentation</Application>
  <PresentationFormat>On-screen Show (4:3)</PresentationFormat>
  <Paragraphs>119</Paragraphs>
  <Slides>17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Arial</vt:lpstr>
      <vt:lpstr>SimSun</vt:lpstr>
      <vt:lpstr>Wingdings</vt:lpstr>
      <vt:lpstr>Tahoma</vt:lpstr>
      <vt:lpstr>Times New Roman</vt:lpstr>
      <vt:lpstr>.VnAvant</vt:lpstr>
      <vt:lpstr>.VnTime</vt:lpstr>
      <vt:lpstr>.VnVogue</vt:lpstr>
      <vt:lpstr>Segoe Print</vt:lpstr>
      <vt:lpstr>Microsoft YaHei</vt:lpstr>
      <vt:lpstr>Arial Unicode MS</vt:lpstr>
      <vt:lpstr>Curtain Call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ISTC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lộc nguyễn</cp:lastModifiedBy>
  <cp:revision>35</cp:revision>
  <dcterms:created xsi:type="dcterms:W3CDTF">2015-01-24T16:01:23Z</dcterms:created>
  <dcterms:modified xsi:type="dcterms:W3CDTF">2026-03-16T11:06:00Z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D163EC3587F442C0A60A4A3BAECBEECC_13</vt:lpwstr>
  </property>
  <property fmtid="{D5CDD505-2E9C-101B-9397-08002B2CF9AE}" pid="3" name="KSOProductBuildVer">
    <vt:lpwstr>1033-12.2.0.22549</vt:lpwstr>
  </property>
</Properties>
</file>