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2" r:id="rId3"/>
    <p:sldId id="328" r:id="rId4"/>
    <p:sldId id="352" r:id="rId5"/>
    <p:sldId id="344" r:id="rId6"/>
    <p:sldId id="353" r:id="rId7"/>
    <p:sldId id="355" r:id="rId8"/>
    <p:sldId id="356" r:id="rId9"/>
    <p:sldId id="357" r:id="rId10"/>
    <p:sldId id="360" r:id="rId11"/>
    <p:sldId id="362" r:id="rId12"/>
    <p:sldId id="359" r:id="rId13"/>
    <p:sldId id="363" r:id="rId14"/>
    <p:sldId id="364" r:id="rId15"/>
    <p:sldId id="365" r:id="rId16"/>
    <p:sldId id="366" r:id="rId17"/>
    <p:sldId id="303" r:id="rId18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FF"/>
    <a:srgbClr val="0000FF"/>
    <a:srgbClr val="FF6600"/>
    <a:srgbClr val="0099FF"/>
    <a:srgbClr val="FFCCFF"/>
    <a:srgbClr val="FFFF9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588"/>
    <p:restoredTop sz="99188"/>
  </p:normalViewPr>
  <p:slideViewPr>
    <p:cSldViewPr showGuides="1">
      <p:cViewPr>
        <p:scale>
          <a:sx n="60" d="100"/>
          <a:sy n="60" d="100"/>
        </p:scale>
        <p:origin x="-1368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>
        <p:tmplLst>
          <p:tmpl lvl="0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microsoft.com/office/2007/relationships/media" Target="file:///C:\Users\Administrator\Desktop\&#272;I%20&#272;&#431;&#7900;NG%20EM%20NH&#7898;_NH&#7840;C%20BEAT%20HAY.mp4" TargetMode="External"/><Relationship Id="rId3" Type="http://schemas.openxmlformats.org/officeDocument/2006/relationships/video" Target="file:///C:\Users\Administrator\Desktop\&#272;I%20&#272;&#431;&#7900;NG%20EM%20NH&#7898;_NH&#7840;C%20BEAT%20HAY.mp4" TargetMode="External"/><Relationship Id="rId2" Type="http://schemas.openxmlformats.org/officeDocument/2006/relationships/image" Target="../media/image20.GIF"/><Relationship Id="rId1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microsoft.com/office/2007/relationships/media" Target="file:///C:\Users\Administrator\Desktop\chickendan.mp3" TargetMode="External"/><Relationship Id="rId2" Type="http://schemas.openxmlformats.org/officeDocument/2006/relationships/audio" Target="file:///C:\Users\Administrator\Desktop\chickendan.mp3" TargetMode="Externa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Text Box 5"/>
          <p:cNvSpPr txBox="1"/>
          <p:nvPr/>
        </p:nvSpPr>
        <p:spPr>
          <a:xfrm>
            <a:off x="1066800" y="2057400"/>
            <a:ext cx="7092950" cy="25228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endParaRPr sz="36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Thơ: “Cô dạy con”</a:t>
            </a:r>
            <a:endParaRPr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Phương tiện  giao thông</a:t>
            </a:r>
            <a:endParaRPr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x-none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</a:t>
            </a:r>
            <a:r>
              <a: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endParaRPr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sz="3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1" name="WordArt 7"/>
          <p:cNvSpPr>
            <a:spLocks noTextEdit="1"/>
          </p:cNvSpPr>
          <p:nvPr/>
        </p:nvSpPr>
        <p:spPr>
          <a:xfrm>
            <a:off x="914400" y="457200"/>
            <a:ext cx="7267575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 ÁN PHÁT TRIỂN NGÔN NGỮ</a:t>
            </a:r>
            <a:endParaRPr lang="en-US" sz="3600" b="1">
              <a:ln w="9525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2" descr="DSC02484"/>
          <p:cNvPicPr>
            <a:picLocks noChangeAspect="1"/>
          </p:cNvPicPr>
          <p:nvPr/>
        </p:nvPicPr>
        <p:blipFill>
          <a:blip r:embed="rId1"/>
          <a:srcRect b="19313"/>
          <a:stretch>
            <a:fillRect/>
          </a:stretch>
        </p:blipFill>
        <p:spPr>
          <a:xfrm rot="10765014" flipV="1">
            <a:off x="34925" y="-182562"/>
            <a:ext cx="9144000" cy="70405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,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2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AutoShape 6" descr="Ká»¹ nÄng sá»ng an toÃ n giao thÃ´ng cho tráº» em táº¡i HÃ²a BÃ¬nh"/>
          <p:cNvSpPr>
            <a:spLocks noChangeAspect="1"/>
          </p:cNvSpPr>
          <p:nvPr/>
        </p:nvSpPr>
        <p:spPr>
          <a:xfrm>
            <a:off x="14922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dirty="0">
              <a:latin typeface=".VnTime" pitchFamily="34" charset="0"/>
            </a:endParaRPr>
          </a:p>
        </p:txBody>
      </p:sp>
      <p:pic>
        <p:nvPicPr>
          <p:cNvPr id="13317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600" cy="7162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b" anchorCtr="0"/>
          <a:p>
            <a:pPr/>
            <a:endParaRPr dirty="0">
              <a:latin typeface="+mj-lt"/>
              <a:ea typeface="+mj-ea"/>
              <a:cs typeface="+mj-cs"/>
            </a:endParaRPr>
          </a:p>
        </p:txBody>
      </p:sp>
      <p:pic>
        <p:nvPicPr>
          <p:cNvPr id="14339" name="Picture Placeholder 4" descr="đèn vànb.jpg"/>
          <p:cNvPicPr>
            <a:picLocks noGrp="1" noChangeAspect="1"/>
          </p:cNvPicPr>
          <p:nvPr>
            <p:ph type="pic" idx="1"/>
          </p:nvPr>
        </p:nvPicPr>
        <p:blipFill>
          <a:blip r:embed="rId1"/>
          <a:srcRect l="7533" r="7533"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5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b" anchorCtr="0"/>
          <a:p>
            <a:pPr/>
            <a:endParaRPr dirty="0">
              <a:latin typeface="+mj-lt"/>
              <a:ea typeface="+mj-ea"/>
              <a:cs typeface="+mj-cs"/>
            </a:endParaRPr>
          </a:p>
        </p:txBody>
      </p:sp>
      <p:sp>
        <p:nvSpPr>
          <p:cNvPr id="16387" name="Text Placeholder 4"/>
          <p:cNvSpPr>
            <a:spLocks noGrp="1"/>
          </p:cNvSpPr>
          <p:nvPr>
            <p:ph type="body" sz="half" idx="2"/>
          </p:nvPr>
        </p:nvSpPr>
        <p:spPr>
          <a:ln/>
        </p:spPr>
        <p:txBody>
          <a:bodyPr vert="horz" wrap="square" lIns="91440" tIns="45720" rIns="91440" bIns="45720" anchor="t" anchorCtr="0"/>
          <a:p>
            <a:pPr>
              <a:buClrTx/>
              <a:buSzTx/>
              <a:buFontTx/>
            </a:pPr>
            <a:endParaRPr dirty="0">
              <a:latin typeface="+mn-lt"/>
              <a:ea typeface="+mn-ea"/>
              <a:cs typeface="+mn-cs"/>
            </a:endParaRPr>
          </a:p>
        </p:txBody>
      </p:sp>
      <p:pic>
        <p:nvPicPr>
          <p:cNvPr id="16389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FFC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17410" name="Picture 7" descr="FLOWERS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5638800"/>
            <a:ext cx="1763713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Picture 8" descr="FLOWERS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7600" y="5638800"/>
            <a:ext cx="1763713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Picture 9" descr="FLOWERS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7000" y="5638800"/>
            <a:ext cx="1763713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Picture 6" descr="C:\Users\NGOCTHANH\Desktop\anh dep\725049hhwhm87hw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33400"/>
            <a:ext cx="8534400" cy="365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ĐI ĐƯỜNG EM NHỚ_NHẠC BEAT HAY.mp4">
            <a:hlinkClick r:id="" action="ppaction://media"/>
          </p:cNvPr>
          <p:cNvPicPr>
            <a:picLocks noRot="1"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" y="1295400"/>
            <a:ext cx="838200" cy="381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8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Text Box 5"/>
          <p:cNvSpPr txBox="1"/>
          <p:nvPr/>
        </p:nvSpPr>
        <p:spPr>
          <a:xfrm>
            <a:off x="1524000" y="533400"/>
            <a:ext cx="7092950" cy="1138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endParaRPr sz="3200" dirty="0">
              <a:latin typeface="Times New Roman" panose="02020603050405020304" pitchFamily="18" charset="0"/>
            </a:endParaRPr>
          </a:p>
          <a:p>
            <a:pPr algn="ctr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Gây hứng thú</a:t>
            </a:r>
            <a:endParaRPr sz="3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chickenda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3528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AutoShape 4" descr="Chia sáº» hÃ¬nh áº£nh mÃ¡y bay, hÃ¬nh ná»n mÃ¡y bay Äáº¹p nháº¥t"/>
          <p:cNvSpPr>
            <a:spLocks noChangeAspect="1"/>
          </p:cNvSpPr>
          <p:nvPr/>
        </p:nvSpPr>
        <p:spPr>
          <a:xfrm>
            <a:off x="14922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dirty="0">
              <a:latin typeface=".VnTime" pitchFamily="34" charset="0"/>
            </a:endParaRPr>
          </a:p>
        </p:txBody>
      </p:sp>
      <p:pic>
        <p:nvPicPr>
          <p:cNvPr id="5126" name="Picture 6" descr="áº¢nh] BÃªn trong chiáº¿c mÃ¡y bay thÆ°Æ¡ng máº¡i A350 vá»«a âra lÃ²â cá»§a ...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57150"/>
            <a:ext cx="9144000" cy="3333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Picture 8" descr="10 máº«u Ã´ tÃ´ Äáº¹p vÃ  ÄÃ¡ng mua nháº¥t tháº¿ giá»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6600"/>
            <a:ext cx="4495800" cy="358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Content Placeholder 4" descr="tàu thuyề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276600"/>
            <a:ext cx="4648200" cy="3581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Rectangle 58"/>
          <p:cNvSpPr/>
          <p:nvPr/>
        </p:nvSpPr>
        <p:spPr>
          <a:xfrm>
            <a:off x="1143000" y="1295400"/>
            <a:ext cx="7696200" cy="784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Dạy trẻ đọc thơ</a:t>
            </a:r>
            <a:endParaRPr sz="45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4" descr="C:\Users\Administrator\Desktop\62100e30dd582006794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b" anchorCtr="0"/>
          <a:p>
            <a:pPr/>
            <a:endParaRPr dirty="0">
              <a:latin typeface="+mj-lt"/>
              <a:ea typeface="+mj-ea"/>
              <a:cs typeface="+mj-cs"/>
            </a:endParaRPr>
          </a:p>
        </p:txBody>
      </p:sp>
      <p:pic>
        <p:nvPicPr>
          <p:cNvPr id="7171" name="Picture Placeholder 8" descr="máy bay.jpg"/>
          <p:cNvPicPr>
            <a:picLocks noGrp="1" noChangeAspect="1"/>
          </p:cNvPicPr>
          <p:nvPr>
            <p:ph type="pic" idx="1"/>
          </p:nvPr>
        </p:nvPicPr>
        <p:blipFill>
          <a:blip r:embed="rId1"/>
          <a:srcRect l="7683" r="7683"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7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21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0"/>
            <a:ext cx="9144000" cy="304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3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525000" cy="7143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</Words>
  <Application>WPS Presentation</Application>
  <PresentationFormat>On-screen Show (4:3)</PresentationFormat>
  <Paragraphs>11</Paragraphs>
  <Slides>16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SimSun</vt:lpstr>
      <vt:lpstr>Wingdings</vt:lpstr>
      <vt:lpstr>.VnTime</vt:lpstr>
      <vt:lpstr>Segoe Print</vt:lpstr>
      <vt:lpstr>Calibri</vt:lpstr>
      <vt:lpstr>Times New Roman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lộc nguyễn</cp:lastModifiedBy>
  <cp:revision>246</cp:revision>
  <dcterms:created xsi:type="dcterms:W3CDTF">2026-03-09T13:06:16Z</dcterms:created>
  <dcterms:modified xsi:type="dcterms:W3CDTF">2026-03-09T13:07:28Z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5B4B8184946946FEAE36769D3E0E90FE_13</vt:lpwstr>
  </property>
  <property fmtid="{D5CDD505-2E9C-101B-9397-08002B2CF9AE}" pid="4" name="KSOProductBuildVer">
    <vt:lpwstr>1033-12.2.0.22549</vt:lpwstr>
  </property>
</Properties>
</file>