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7" r:id="rId4"/>
    <p:sldId id="260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90EC-4A4B-45E8-9F24-F2E0BC01D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0609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561AA-7AB5-4AF5-BACE-092F9A0A05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3909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8E64-74F9-4B4C-A29C-E8AF603ED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0075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35A3-B31A-42E0-9F7B-5230E814F8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36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30243-B6FF-44FB-8DE0-0E705F8BD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674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561E-648E-4D08-8018-B42BFED57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9666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DF67-0753-48D9-9260-3D4531C970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986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3219-719F-4CA4-806A-60FCE79D0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2982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B991B-A232-4424-BD4E-209CCB092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399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FFBE-5CD9-450C-948F-49C800681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366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2E90-97B9-4BBF-A9AC-2E4587321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467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AFEB0-8169-4DCA-A837-4A148E7060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09600" y="1066800"/>
            <a:ext cx="80010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các cô giáo về dự giờ thao giảng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-98425" y="1301750"/>
            <a:ext cx="947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BÌNH MINH II</a:t>
            </a:r>
            <a:endParaRPr lang="en-US" sz="2400" b="1" dirty="0">
              <a:solidFill>
                <a:srgbClr val="333399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9637" y="1756488"/>
            <a:ext cx="7458075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Lĩnh vực phát triển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</a:rPr>
              <a:t>tình cảm kỹ năng xã hội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Đề tài:Dạy trẻ kỹ năng không đi theo và nhận quà của người lạ</a:t>
            </a:r>
            <a:endParaRPr lang="en-US" sz="3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756" y="4464922"/>
            <a:ext cx="61722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Đối tượng: Trẻ 5 – 6 tuổi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Lớp: 5 tuổi </a:t>
            </a:r>
            <a:r>
              <a:rPr lang="en-US" sz="2800" b="1" dirty="0" smtClean="0">
                <a:solidFill>
                  <a:srgbClr val="6600CC"/>
                </a:solidFill>
                <a:latin typeface="Times New Roman" pitchFamily="18" charset="0"/>
              </a:rPr>
              <a:t>a1</a:t>
            </a:r>
            <a:endParaRPr lang="en-US" sz="2800" b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92256" y="56388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Giáo viên :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</a:rPr>
              <a:t>Trần Đình Phong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2mate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2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o Dục Mầm Non - Không Đi Theo Hay Nhận Quà Của Người Lạ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2896" y="0"/>
            <a:ext cx="1612979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10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31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61804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T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RÒ CHƠI </a:t>
            </a:r>
            <a:r>
              <a:rPr lang="vi-VN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:</a:t>
            </a: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RUNG CHUÔNG VÀNG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rgbClr val="FFFFFF"/>
                </a:bgClr>
              </a:pattFill>
            </a:endParaRPr>
          </a:p>
        </p:txBody>
      </p:sp>
      <p:pic>
        <p:nvPicPr>
          <p:cNvPr id="14342" name="Picture 6" descr="Mick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2438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176"/>
            <a:ext cx="3276600" cy="23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/>
          <p:cNvSpPr/>
          <p:nvPr/>
        </p:nvSpPr>
        <p:spPr>
          <a:xfrm>
            <a:off x="251520" y="4232951"/>
            <a:ext cx="3273005" cy="2594614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Heart 10"/>
          <p:cNvSpPr/>
          <p:nvPr/>
        </p:nvSpPr>
        <p:spPr>
          <a:xfrm>
            <a:off x="5791200" y="4189971"/>
            <a:ext cx="3240360" cy="2625049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23549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835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2" y="-5052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9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art 1"/>
          <p:cNvSpPr/>
          <p:nvPr/>
        </p:nvSpPr>
        <p:spPr>
          <a:xfrm>
            <a:off x="2267744" y="116632"/>
            <a:ext cx="3600400" cy="2880320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9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5931" y="30175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cho quà chúng mình phải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829" y="3713776"/>
            <a:ext cx="638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Cảm ơn và nhận quà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4355429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Cảm ơn và không nhận quà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8745" y="496556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Không cảm ơn và không nhận quà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269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23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3226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-61601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5583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36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019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bắt bạn đi con sẽ làm gì?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7135" y="3717032"/>
            <a:ext cx="562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Để người lạ kéo bạn đi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7135" y="4321626"/>
            <a:ext cx="754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Kêu cứu đẩy người lạ ra và kéo bạn lại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6341" y="4935190"/>
            <a:ext cx="768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Kêu cứu và để cho người lạ kéo bạn đi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5137" y="157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9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75" y="188640"/>
            <a:ext cx="32924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6" y="558924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434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284135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đón bạn bạn phải làm gì?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2195" y="364502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Không đi theo người lạ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195" y="439173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Đi theo người lạ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05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62880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kern="0">
                <a:solidFill>
                  <a:srgbClr val="0000FF"/>
                </a:solidFill>
                <a:ea typeface="+mj-ea"/>
              </a:rPr>
              <a:t>Xin chân thành cảm ơn quý cô giáo </a:t>
            </a:r>
            <a:br>
              <a:rPr lang="en-US" sz="2800" b="1" i="1" kern="0">
                <a:solidFill>
                  <a:srgbClr val="0000FF"/>
                </a:solidFill>
                <a:ea typeface="+mj-ea"/>
              </a:rPr>
            </a:br>
            <a:r>
              <a:rPr lang="en-US" sz="2800" b="1" i="1" kern="0">
                <a:solidFill>
                  <a:srgbClr val="0000FF"/>
                </a:solidFill>
                <a:ea typeface="+mj-ea"/>
              </a:rPr>
              <a:t>Chúc các bé chăm ngoan.</a:t>
            </a:r>
            <a:r>
              <a:rPr lang="en-US" sz="2800" kern="0">
                <a:solidFill>
                  <a:srgbClr val="0000FF"/>
                </a:solidFill>
                <a:ea typeface="+mj-ea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81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7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180</Words>
  <Application>Microsoft Office PowerPoint</Application>
  <PresentationFormat>On-screen Show (4:3)</PresentationFormat>
  <Paragraphs>23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tgcomvietnam.com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137LETHANHNGHI</dc:creator>
  <cp:lastModifiedBy>DELL</cp:lastModifiedBy>
  <cp:revision>16</cp:revision>
  <dcterms:created xsi:type="dcterms:W3CDTF">2020-11-07T13:45:42Z</dcterms:created>
  <dcterms:modified xsi:type="dcterms:W3CDTF">2022-01-26T07:01:42Z</dcterms:modified>
</cp:coreProperties>
</file>