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57" r:id="rId4"/>
    <p:sldId id="282" r:id="rId5"/>
    <p:sldId id="287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F418"/>
    <a:srgbClr val="FDFD7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CB8A1-FA98-4CF4-8AF9-8B22858B43B1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D3A1-546A-45C9-9716-1519BD97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3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159A-2DFB-4A2A-B683-049E4A2897B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774" y="2852935"/>
            <a:ext cx="6479018" cy="28214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TRƯỜNG MẦM NON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HOA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HỒNG</a:t>
            </a:r>
            <a:endParaRPr lang="en-US" sz="3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600" b="1" cap="all" spc="0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Ỹ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NĂNG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THAM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GIA GIAO </a:t>
            </a:r>
            <a:r>
              <a:rPr lang="en-US" sz="3600" b="1" cap="all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THÔNG</a:t>
            </a:r>
            <a:endParaRPr lang="en-US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672"/>
            <a:ext cx="1018128" cy="381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89338"/>
            <a:ext cx="1417392" cy="1528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66" y="5674389"/>
            <a:ext cx="9525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94" y="6044963"/>
            <a:ext cx="952500" cy="749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099">
            <a:off x="309987" y="743681"/>
            <a:ext cx="839579" cy="685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8817">
            <a:off x="7875513" y="167526"/>
            <a:ext cx="929306" cy="7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595264"/>
            <a:ext cx="749598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Khi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tham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gia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giao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thông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phải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đội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mũ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bảo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hiểm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  <a:p>
            <a:pPr algn="ctr"/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  <a:p>
            <a:pPr algn="ctr"/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3" name="VuonCayCuaBa-CandyNgocHa-63839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653136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09EA57-1670-413C-A980-D126E9B9F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2636912"/>
            <a:ext cx="662473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04664"/>
            <a:ext cx="2374181" cy="1783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0" y="-210468"/>
            <a:ext cx="14382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50429"/>
            <a:ext cx="1083597" cy="1384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46">
            <a:off x="7771202" y="2046231"/>
            <a:ext cx="787100" cy="642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01E582-AA75-4309-8E32-F581969B1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8010" y="1196752"/>
            <a:ext cx="674797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6492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6A296-8AE6-45D9-83B6-689186821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56792"/>
            <a:ext cx="517470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1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B73C4D-B028-4E11-82AE-38505E6DB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5" y="1268760"/>
            <a:ext cx="547260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7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860" y="2967335"/>
            <a:ext cx="8372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>
                <a:ln w="0"/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CẢM ƠN CÁC BÉ VÀ CÁC CÔ!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21088"/>
            <a:ext cx="51435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5526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29</Words>
  <Application>Microsoft Office PowerPoint</Application>
  <PresentationFormat>On-screen Show (4:3)</PresentationFormat>
  <Paragraphs>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HP</cp:lastModifiedBy>
  <cp:revision>69</cp:revision>
  <dcterms:created xsi:type="dcterms:W3CDTF">2019-05-03T04:06:50Z</dcterms:created>
  <dcterms:modified xsi:type="dcterms:W3CDTF">2026-02-26T20:35:02Z</dcterms:modified>
</cp:coreProperties>
</file>