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452" r:id="rId4"/>
    <p:sldId id="414" r:id="rId5"/>
    <p:sldId id="435" r:id="rId6"/>
    <p:sldId id="380" r:id="rId7"/>
    <p:sldId id="436" r:id="rId8"/>
    <p:sldId id="465" r:id="rId9"/>
    <p:sldId id="419" r:id="rId10"/>
    <p:sldId id="442" r:id="rId11"/>
    <p:sldId id="408" r:id="rId12"/>
    <p:sldId id="301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88000" autoAdjust="0"/>
  </p:normalViewPr>
  <p:slideViewPr>
    <p:cSldViewPr snapToGrid="0">
      <p:cViewPr varScale="1">
        <p:scale>
          <a:sx n="71" d="100"/>
          <a:sy n="71" d="100"/>
        </p:scale>
        <p:origin x="10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hyperlink" Target="http://www.glitter-graph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Luan/PW%20HAI%20PHONG/5%20-%20The%20gioi%20quanh%20be%20-CHUAN/CACFILE/chua%20dung.wav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5060"/>
          <p:cNvGrpSpPr/>
          <p:nvPr/>
        </p:nvGrpSpPr>
        <p:grpSpPr>
          <a:xfrm>
            <a:off x="-2541" y="99060"/>
            <a:ext cx="12103101" cy="6732909"/>
            <a:chOff x="744" y="624"/>
            <a:chExt cx="5016" cy="3983"/>
          </a:xfrm>
        </p:grpSpPr>
        <p:pic>
          <p:nvPicPr>
            <p:cNvPr id="5124" name="Text Placeholder 45061" descr="09-6"/>
            <p:cNvPicPr>
              <a:picLocks noGrp="1" noChangeAspect="1"/>
            </p:cNvPicPr>
            <p:nvPr>
              <p:ph type="body"/>
            </p:nvPr>
          </p:nvPicPr>
          <p:blipFill>
            <a:blip r:embed="rId2"/>
            <a:stretch>
              <a:fillRect/>
            </a:stretch>
          </p:blipFill>
          <p:spPr>
            <a:xfrm>
              <a:off x="744" y="624"/>
              <a:ext cx="5016" cy="3983"/>
            </a:xfrm>
          </p:spPr>
        </p:pic>
        <p:pic>
          <p:nvPicPr>
            <p:cNvPr id="5125" name="Picture 45062" descr="thienth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1267">
              <a:off x="821" y="748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8" name="Picture 4106" descr=" Anhdepblog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83710" y="-1614170"/>
            <a:ext cx="1094740" cy="431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7624915" y="6206490"/>
            <a:ext cx="456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  <p:pic>
        <p:nvPicPr>
          <p:cNvPr id="18440" name="Picture 33800" descr="696932h0rv8jqu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913890" y="3703320"/>
            <a:ext cx="1219200" cy="505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930" y="5371465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901337" y="1906539"/>
            <a:ext cx="7798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GIÁO ÁN PHÁT TRIỂN TC- KNXH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Thông</a:t>
            </a:r>
            <a:endParaRPr lang="en-US" sz="2800" b="1" dirty="0">
              <a:solidFill>
                <a:srgbClr val="0070C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ĐỘI MŨ BẢO HIỂM </a:t>
            </a:r>
            <a:r>
              <a:rPr lang="en-US" sz="28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CÁCH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0" y="-31590"/>
            <a:ext cx="12044116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endParaRPr 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489455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1449984" y="1929945"/>
            <a:ext cx="8839199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78" y="-31590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629" y="642803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1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5080" y="-2540"/>
            <a:ext cx="12236450" cy="6859905"/>
          </a:xfrm>
          <a:prstGeom prst="rect">
            <a:avLst/>
          </a:prstGeom>
        </p:spPr>
      </p:pic>
      <p:pic>
        <p:nvPicPr>
          <p:cNvPr id="4098" name="Picture 44034" descr="CAT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" y="-22225"/>
            <a:ext cx="2992437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795451" y="156210"/>
            <a:ext cx="80135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GIỜ HỌC KẾT THÚC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595" y="6020435"/>
            <a:ext cx="12153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3" name="Picture 48129" descr="1502640tkw2mgtyrs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890" y="1764030"/>
            <a:ext cx="3717925" cy="425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31752" descr="2FF4A10BE8D543779575ADE7409EF7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" y="3223260"/>
            <a:ext cx="1516380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2629535" y="1934844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8134305" y="123698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428" y="3891915"/>
            <a:ext cx="1755800" cy="216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579" y="3874041"/>
            <a:ext cx="1755800" cy="216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0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0" y="2129249"/>
            <a:ext cx="769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ĐỊNH, VÀO BÀI</a:t>
            </a:r>
          </a:p>
        </p:txBody>
      </p:sp>
    </p:spTree>
    <p:extLst>
      <p:ext uri="{BB962C8B-B14F-4D97-AF65-F5344CB8AC3E}">
        <p14:creationId xmlns:p14="http://schemas.microsoft.com/office/powerpoint/2010/main" val="3850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CHƠI AN TOÀN 3 - CHIẾC MŨ BẢO HI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9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80" y="4558936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112" y="365324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6203" y="455893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orizontal Scroll 5"/>
          <p:cNvSpPr/>
          <p:nvPr/>
        </p:nvSpPr>
        <p:spPr>
          <a:xfrm>
            <a:off x="191588" y="-1"/>
            <a:ext cx="11854860" cy="26125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ĐÀM THOẠI,TRÒ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848" y="5510254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74" y="5521957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1860855" y="2612571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8527056" y="2985429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8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5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47" y="566283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36" y="4589642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8840422" y="58782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454523" y="4689565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35510" y="-1830931"/>
            <a:ext cx="857250" cy="454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7577" y="-1619162"/>
            <a:ext cx="857250" cy="40955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03" y="468956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508" y="540575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351" y="4107314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846" y="5347966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631" y="4851807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2942424"/>
            <a:ext cx="6096000" cy="36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04" y="2079523"/>
            <a:ext cx="10785116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98368788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979715" y="52241"/>
            <a:ext cx="9757954" cy="304365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1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-1" y="433953"/>
            <a:ext cx="12192001" cy="592035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143835" y="5547059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8175926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730881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771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0" y="280221"/>
            <a:ext cx="12192000" cy="12241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qua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xoắn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0" y="1907454"/>
            <a:ext cx="12192000" cy="12044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0" y="3647766"/>
            <a:ext cx="12192000" cy="1204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khoá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0" y="5392992"/>
            <a:ext cx="12192000" cy="1204451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cằm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ngón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0" y="206473"/>
            <a:ext cx="12192000" cy="63860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238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ANNA</dc:creator>
  <cp:lastModifiedBy>HP</cp:lastModifiedBy>
  <cp:revision>343</cp:revision>
  <dcterms:created xsi:type="dcterms:W3CDTF">2020-10-10T10:35:00Z</dcterms:created>
  <dcterms:modified xsi:type="dcterms:W3CDTF">2025-04-24T01:44:04Z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