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1"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3/17/2026</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C7989-4BB2-49D9-98D5-6E5D8928CF62}"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DC7989-4BB2-49D9-98D5-6E5D8928CF62}"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3/17/2026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7" name="Rectangle 6"/>
          <p:cNvSpPr/>
          <p:nvPr/>
        </p:nvSpPr>
        <p:spPr>
          <a:xfrm>
            <a:off x="2286000" y="1720840"/>
            <a:ext cx="4572000" cy="3416320"/>
          </a:xfrm>
          <a:prstGeom prst="rect">
            <a:avLst/>
          </a:prstGeom>
        </p:spPr>
        <p:txBody>
          <a:bodyPr>
            <a:spAutoFit/>
          </a:bodyPr>
          <a:lstStyle/>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5-6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vi-VN"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 Swa Niê</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1907704" y="281400"/>
            <a:ext cx="5328592" cy="830997"/>
          </a:xfrm>
          <a:prstGeom prst="rect">
            <a:avLst/>
          </a:prstGeom>
          <a:noFill/>
        </p:spPr>
        <p:txBody>
          <a:bodyPr wrap="square" rtlCol="0">
            <a:spAutoFit/>
          </a:bodyPr>
          <a:lstStyle/>
          <a:p>
            <a:pPr algn="ctr"/>
            <a:br>
              <a:rPr lang="en-US" sz="2400" b="1" dirty="0">
                <a:solidFill>
                  <a:srgbClr val="FF000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TRƯỜNG MẦM NON</a:t>
            </a:r>
            <a:r>
              <a:rPr lang="vi-VN" sz="2400" b="1" dirty="0">
                <a:solidFill>
                  <a:srgbClr val="FF0000"/>
                </a:solidFill>
                <a:latin typeface="Times New Roman" panose="02020603050405020304" pitchFamily="18" charset="0"/>
                <a:cs typeface="Times New Roman" panose="02020603050405020304" pitchFamily="18" charset="0"/>
              </a:rPr>
              <a:t> HOA HỒNG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272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Trò</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hiệu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đèn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Mục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yêu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cầu</a:t>
            </a:r>
            <a:endParaRPr lang="en-US" sz="3200" dirty="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a:solidFill>
                  <a:srgbClr val="C00000"/>
                </a:solidFill>
                <a:latin typeface="Times New Roman" panose="02020603050405020304" pitchFamily="18" charset="0"/>
                <a:cs typeface="Times New Roman" panose="02020603050405020304" pitchFamily="18" charset="0"/>
              </a:rPr>
              <a:t>Gây</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hứng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278</TotalTime>
  <Words>298</Words>
  <Application>Microsoft Office PowerPoint</Application>
  <PresentationFormat>On-screen Show (4:3)</PresentationFormat>
  <Paragraphs>31</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H Mai Niê</cp:lastModifiedBy>
  <cp:revision>21</cp:revision>
  <dcterms:created xsi:type="dcterms:W3CDTF">2017-11-13T02:24:17Z</dcterms:created>
  <dcterms:modified xsi:type="dcterms:W3CDTF">2026-03-16T23:40:06Z</dcterms:modified>
</cp:coreProperties>
</file>