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4" r:id="rId5"/>
    <p:sldId id="257" r:id="rId6"/>
    <p:sldId id="267" r:id="rId7"/>
    <p:sldId id="266" r:id="rId8"/>
    <p:sldId id="273" r:id="rId9"/>
    <p:sldId id="268" r:id="rId10"/>
    <p:sldId id="269" r:id="rId11"/>
    <p:sldId id="271" r:id="rId12"/>
    <p:sldId id="260" r:id="rId13"/>
    <p:sldId id="272" r:id="rId14"/>
    <p:sldId id="262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mic Sans MS" panose="030F0702030302020204" pitchFamily="66" charset="0"/>
        <a:ea typeface="FangSong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8F8F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0"/>
    <p:restoredTop sz="94660"/>
  </p:normalViewPr>
  <p:slideViewPr>
    <p:cSldViewPr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6300000" y="0"/>
              </a:cxn>
              <a:cxn ang="0">
                <a:pos x="0" y="1826667"/>
              </a:cxn>
              <a:cxn ang="0">
                <a:pos x="4842204" y="6780213"/>
              </a:cxn>
              <a:cxn ang="0">
                <a:pos x="8896350" y="2107693"/>
              </a:cxn>
              <a:cxn ang="0">
                <a:pos x="6300000" y="0"/>
              </a:cxn>
              <a:cxn ang="0">
                <a:pos x="6300000" y="0"/>
              </a:cxn>
            </a:cxnLst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075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093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250" y="970"/>
                </a:cxn>
                <a:cxn ang="0">
                  <a:pos x="2012" y="781"/>
                </a:cxn>
                <a:cxn ang="0">
                  <a:pos x="1576" y="516"/>
                </a:cxn>
                <a:cxn ang="0">
                  <a:pos x="201" y="0"/>
                </a:cxn>
                <a:cxn ang="0">
                  <a:pos x="65" y="49"/>
                </a:cxn>
                <a:cxn ang="0">
                  <a:pos x="0" y="204"/>
                </a:cxn>
                <a:cxn ang="0">
                  <a:pos x="79" y="381"/>
                </a:cxn>
                <a:cxn ang="0">
                  <a:pos x="1615" y="1005"/>
                </a:cxn>
                <a:cxn ang="0">
                  <a:pos x="1952" y="965"/>
                </a:cxn>
                <a:cxn ang="0">
                  <a:pos x="2224" y="1017"/>
                </a:cxn>
                <a:cxn ang="0">
                  <a:pos x="2250" y="970"/>
                </a:cxn>
                <a:cxn ang="0">
                  <a:pos x="2250" y="97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883" y="637"/>
                </a:cxn>
                <a:cxn ang="0">
                  <a:pos x="2020" y="783"/>
                </a:cxn>
                <a:cxn ang="0">
                  <a:pos x="2244" y="971"/>
                </a:cxn>
                <a:cxn ang="0">
                  <a:pos x="2214" y="1007"/>
                </a:cxn>
                <a:cxn ang="0">
                  <a:pos x="1910" y="965"/>
                </a:cxn>
                <a:cxn ang="0">
                  <a:pos x="1620" y="995"/>
                </a:cxn>
                <a:cxn ang="0">
                  <a:pos x="59" y="366"/>
                </a:cxn>
                <a:cxn ang="0">
                  <a:pos x="0" y="184"/>
                </a:cxn>
                <a:cxn ang="0">
                  <a:pos x="65" y="39"/>
                </a:cxn>
                <a:cxn ang="0">
                  <a:pos x="194" y="0"/>
                </a:cxn>
                <a:cxn ang="0">
                  <a:pos x="19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1308" y="919"/>
                </a:cxn>
                <a:cxn ang="0">
                  <a:pos x="1332" y="657"/>
                </a:cxn>
                <a:cxn ang="0">
                  <a:pos x="1488" y="519"/>
                </a:cxn>
                <a:cxn ang="0">
                  <a:pos x="111" y="0"/>
                </a:cxn>
                <a:cxn ang="0">
                  <a:pos x="0" y="156"/>
                </a:cxn>
                <a:cxn ang="0">
                  <a:pos x="0" y="400"/>
                </a:cxn>
                <a:cxn ang="0">
                  <a:pos x="0" y="400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96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097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57" y="82"/>
                  </a:cxn>
                  <a:cxn ang="0">
                    <a:pos x="0" y="214"/>
                  </a:cxn>
                  <a:cxn ang="0">
                    <a:pos x="113" y="198"/>
                  </a:cxn>
                  <a:cxn ang="0">
                    <a:pos x="146" y="104"/>
                  </a:cxn>
                  <a:cxn ang="0">
                    <a:pos x="212" y="33"/>
                  </a:cxn>
                  <a:cxn ang="0">
                    <a:pos x="155" y="0"/>
                  </a:cxn>
                  <a:cxn ang="0">
                    <a:pos x="155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8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89" y="64"/>
                  </a:cxn>
                  <a:cxn ang="0">
                    <a:pos x="0" y="256"/>
                  </a:cxn>
                  <a:cxn ang="0">
                    <a:pos x="95" y="440"/>
                  </a:cxn>
                  <a:cxn ang="0">
                    <a:pos x="1675" y="1065"/>
                  </a:cxn>
                  <a:cxn ang="0">
                    <a:pos x="2015" y="1026"/>
                  </a:cxn>
                  <a:cxn ang="0">
                    <a:pos x="2290" y="1081"/>
                  </a:cxn>
                  <a:cxn ang="0">
                    <a:pos x="2386" y="993"/>
                  </a:cxn>
                  <a:cxn ang="0">
                    <a:pos x="2128" y="816"/>
                  </a:cxn>
                  <a:cxn ang="0">
                    <a:pos x="2023" y="629"/>
                  </a:cxn>
                  <a:cxn ang="0">
                    <a:pos x="1940" y="647"/>
                  </a:cxn>
                  <a:cxn ang="0">
                    <a:pos x="2039" y="816"/>
                  </a:cxn>
                  <a:cxn ang="0">
                    <a:pos x="2236" y="995"/>
                  </a:cxn>
                  <a:cxn ang="0">
                    <a:pos x="2002" y="967"/>
                  </a:cxn>
                  <a:cxn ang="0">
                    <a:pos x="1727" y="1000"/>
                  </a:cxn>
                  <a:cxn ang="0">
                    <a:pos x="1778" y="798"/>
                  </a:cxn>
                  <a:cxn ang="0">
                    <a:pos x="1896" y="661"/>
                  </a:cxn>
                  <a:cxn ang="0">
                    <a:pos x="1758" y="678"/>
                  </a:cxn>
                  <a:cxn ang="0">
                    <a:pos x="1651" y="808"/>
                  </a:cxn>
                  <a:cxn ang="0">
                    <a:pos x="1614" y="972"/>
                  </a:cxn>
                  <a:cxn ang="0">
                    <a:pos x="152" y="381"/>
                  </a:cxn>
                  <a:cxn ang="0">
                    <a:pos x="113" y="264"/>
                  </a:cxn>
                  <a:cxn ang="0">
                    <a:pos x="146" y="117"/>
                  </a:cxn>
                  <a:cxn ang="0">
                    <a:pos x="307" y="0"/>
                  </a:cxn>
                  <a:cxn ang="0">
                    <a:pos x="221" y="0"/>
                  </a:cxn>
                  <a:cxn ang="0">
                    <a:pos x="221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9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686" y="602"/>
                  </a:cxn>
                  <a:cxn ang="0">
                    <a:pos x="1524" y="614"/>
                  </a:cxn>
                  <a:cxn ang="0">
                    <a:pos x="0" y="33"/>
                  </a:cxn>
                  <a:cxn ang="0">
                    <a:pos x="142" y="0"/>
                  </a:cxn>
                  <a:cxn ang="0">
                    <a:pos x="142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0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27" y="130"/>
                  </a:cxn>
                  <a:cxn ang="0">
                    <a:pos x="0" y="281"/>
                  </a:cxn>
                  <a:cxn ang="0">
                    <a:pos x="47" y="384"/>
                  </a:cxn>
                  <a:cxn ang="0">
                    <a:pos x="133" y="410"/>
                  </a:cxn>
                  <a:cxn ang="0">
                    <a:pos x="108" y="188"/>
                  </a:cxn>
                  <a:cxn ang="0">
                    <a:pos x="227" y="21"/>
                  </a:cxn>
                  <a:cxn ang="0">
                    <a:pos x="165" y="0"/>
                  </a:cxn>
                  <a:cxn ang="0">
                    <a:pos x="165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101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26" y="81"/>
                  </a:cxn>
                  <a:cxn ang="0">
                    <a:pos x="458" y="168"/>
                  </a:cxn>
                  <a:cxn ang="0">
                    <a:pos x="622" y="299"/>
                  </a:cxn>
                  <a:cxn ang="0">
                    <a:pos x="461" y="283"/>
                  </a:cxn>
                  <a:cxn ang="0">
                    <a:pos x="196" y="180"/>
                  </a:cxn>
                  <a:cxn ang="0">
                    <a:pos x="71" y="98"/>
                  </a:cxn>
                  <a:cxn ang="0">
                    <a:pos x="151" y="200"/>
                  </a:cxn>
                  <a:cxn ang="0">
                    <a:pos x="384" y="332"/>
                  </a:cxn>
                  <a:cxn ang="0">
                    <a:pos x="658" y="364"/>
                  </a:cxn>
                  <a:cxn ang="0">
                    <a:pos x="691" y="275"/>
                  </a:cxn>
                  <a:cxn ang="0">
                    <a:pos x="557" y="148"/>
                  </a:cxn>
                  <a:cxn ang="0">
                    <a:pos x="240" y="21"/>
                  </a:cxn>
                  <a:cxn ang="0">
                    <a:pos x="0" y="0"/>
                  </a:cxn>
                  <a:cxn ang="0">
                    <a:pos x="20" y="42"/>
                  </a:cxn>
                  <a:cxn ang="0">
                    <a:pos x="20" y="4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3076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084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629" y="280"/>
                </a:cxn>
                <a:cxn ang="0">
                  <a:pos x="562" y="225"/>
                </a:cxn>
                <a:cxn ang="0">
                  <a:pos x="440" y="149"/>
                </a:cxn>
                <a:cxn ang="0">
                  <a:pos x="56" y="0"/>
                </a:cxn>
                <a:cxn ang="0">
                  <a:pos x="18" y="14"/>
                </a:cxn>
                <a:cxn ang="0">
                  <a:pos x="0" y="59"/>
                </a:cxn>
                <a:cxn ang="0">
                  <a:pos x="22" y="110"/>
                </a:cxn>
                <a:cxn ang="0">
                  <a:pos x="452" y="289"/>
                </a:cxn>
                <a:cxn ang="0">
                  <a:pos x="546" y="278"/>
                </a:cxn>
                <a:cxn ang="0">
                  <a:pos x="622" y="293"/>
                </a:cxn>
                <a:cxn ang="0">
                  <a:pos x="629" y="280"/>
                </a:cxn>
                <a:cxn ang="0">
                  <a:pos x="629" y="280"/>
                </a:cxn>
              </a:cxnLst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20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26" y="183"/>
                </a:cxn>
                <a:cxn ang="0">
                  <a:pos x="565" y="225"/>
                </a:cxn>
                <a:cxn ang="0">
                  <a:pos x="627" y="280"/>
                </a:cxn>
                <a:cxn ang="0">
                  <a:pos x="619" y="290"/>
                </a:cxn>
                <a:cxn ang="0">
                  <a:pos x="534" y="278"/>
                </a:cxn>
                <a:cxn ang="0">
                  <a:pos x="453" y="286"/>
                </a:cxn>
                <a:cxn ang="0">
                  <a:pos x="17" y="105"/>
                </a:cxn>
                <a:cxn ang="0">
                  <a:pos x="0" y="53"/>
                </a:cxn>
                <a:cxn ang="0">
                  <a:pos x="18" y="11"/>
                </a:cxn>
                <a:cxn ang="0">
                  <a:pos x="54" y="0"/>
                </a:cxn>
                <a:cxn ang="0">
                  <a:pos x="54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21"/>
            <p:cNvSpPr/>
            <p:nvPr userDrawn="1"/>
          </p:nvSpPr>
          <p:spPr>
            <a:xfrm rot="7320404">
              <a:off x="4999" y="2912"/>
              <a:ext cx="416" cy="26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66" y="265"/>
                </a:cxn>
                <a:cxn ang="0">
                  <a:pos x="372" y="189"/>
                </a:cxn>
                <a:cxn ang="0">
                  <a:pos x="416" y="150"/>
                </a:cxn>
                <a:cxn ang="0">
                  <a:pos x="31" y="0"/>
                </a:cxn>
                <a:cxn ang="0">
                  <a:pos x="0" y="45"/>
                </a:cxn>
                <a:cxn ang="0">
                  <a:pos x="0" y="115"/>
                </a:cxn>
                <a:cxn ang="0">
                  <a:pos x="0" y="115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87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088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6" y="23"/>
                  </a:cxn>
                  <a:cxn ang="0">
                    <a:pos x="0" y="61"/>
                  </a:cxn>
                  <a:cxn ang="0">
                    <a:pos x="31" y="56"/>
                  </a:cxn>
                  <a:cxn ang="0">
                    <a:pos x="41" y="30"/>
                  </a:cxn>
                  <a:cxn ang="0">
                    <a:pos x="59" y="1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89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25" y="18"/>
                  </a:cxn>
                  <a:cxn ang="0">
                    <a:pos x="0" y="74"/>
                  </a:cxn>
                  <a:cxn ang="0">
                    <a:pos x="27" y="127"/>
                  </a:cxn>
                  <a:cxn ang="0">
                    <a:pos x="468" y="306"/>
                  </a:cxn>
                  <a:cxn ang="0">
                    <a:pos x="563" y="295"/>
                  </a:cxn>
                  <a:cxn ang="0">
                    <a:pos x="640" y="311"/>
                  </a:cxn>
                  <a:cxn ang="0">
                    <a:pos x="667" y="286"/>
                  </a:cxn>
                  <a:cxn ang="0">
                    <a:pos x="595" y="235"/>
                  </a:cxn>
                  <a:cxn ang="0">
                    <a:pos x="566" y="181"/>
                  </a:cxn>
                  <a:cxn ang="0">
                    <a:pos x="542" y="186"/>
                  </a:cxn>
                  <a:cxn ang="0">
                    <a:pos x="570" y="235"/>
                  </a:cxn>
                  <a:cxn ang="0">
                    <a:pos x="625" y="286"/>
                  </a:cxn>
                  <a:cxn ang="0">
                    <a:pos x="560" y="278"/>
                  </a:cxn>
                  <a:cxn ang="0">
                    <a:pos x="483" y="288"/>
                  </a:cxn>
                  <a:cxn ang="0">
                    <a:pos x="497" y="230"/>
                  </a:cxn>
                  <a:cxn ang="0">
                    <a:pos x="530" y="190"/>
                  </a:cxn>
                  <a:cxn ang="0">
                    <a:pos x="492" y="195"/>
                  </a:cxn>
                  <a:cxn ang="0">
                    <a:pos x="461" y="233"/>
                  </a:cxn>
                  <a:cxn ang="0">
                    <a:pos x="451" y="280"/>
                  </a:cxn>
                  <a:cxn ang="0">
                    <a:pos x="42" y="110"/>
                  </a:cxn>
                  <a:cxn ang="0">
                    <a:pos x="32" y="76"/>
                  </a:cxn>
                  <a:cxn ang="0">
                    <a:pos x="41" y="34"/>
                  </a:cxn>
                  <a:cxn ang="0">
                    <a:pos x="86" y="0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0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2" y="172"/>
                  </a:cxn>
                  <a:cxn ang="0">
                    <a:pos x="427" y="176"/>
                  </a:cxn>
                  <a:cxn ang="0">
                    <a:pos x="0" y="1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1" name="Freeform 26"/>
              <p:cNvSpPr/>
              <p:nvPr userDrawn="1"/>
            </p:nvSpPr>
            <p:spPr>
              <a:xfrm rot="7320404">
                <a:off x="5363" y="2873"/>
                <a:ext cx="63" cy="11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7" y="37"/>
                  </a:cxn>
                  <a:cxn ang="0">
                    <a:pos x="0" y="81"/>
                  </a:cxn>
                  <a:cxn ang="0">
                    <a:pos x="13" y="111"/>
                  </a:cxn>
                  <a:cxn ang="0">
                    <a:pos x="37" y="118"/>
                  </a:cxn>
                  <a:cxn ang="0">
                    <a:pos x="30" y="54"/>
                  </a:cxn>
                  <a:cxn ang="0">
                    <a:pos x="63" y="6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092" name="Freeform 27"/>
              <p:cNvSpPr/>
              <p:nvPr userDrawn="1"/>
            </p:nvSpPr>
            <p:spPr>
              <a:xfrm rot="7320404">
                <a:off x="5136" y="2999"/>
                <a:ext cx="193" cy="104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3" y="23"/>
                  </a:cxn>
                  <a:cxn ang="0">
                    <a:pos x="128" y="48"/>
                  </a:cxn>
                  <a:cxn ang="0">
                    <a:pos x="174" y="85"/>
                  </a:cxn>
                  <a:cxn ang="0">
                    <a:pos x="129" y="81"/>
                  </a:cxn>
                  <a:cxn ang="0">
                    <a:pos x="55" y="51"/>
                  </a:cxn>
                  <a:cxn ang="0">
                    <a:pos x="20" y="28"/>
                  </a:cxn>
                  <a:cxn ang="0">
                    <a:pos x="42" y="57"/>
                  </a:cxn>
                  <a:cxn ang="0">
                    <a:pos x="107" y="95"/>
                  </a:cxn>
                  <a:cxn ang="0">
                    <a:pos x="184" y="104"/>
                  </a:cxn>
                  <a:cxn ang="0">
                    <a:pos x="193" y="79"/>
                  </a:cxn>
                  <a:cxn ang="0">
                    <a:pos x="156" y="42"/>
                  </a:cxn>
                  <a:cxn ang="0">
                    <a:pos x="67" y="6"/>
                  </a:cxn>
                  <a:cxn ang="0">
                    <a:pos x="0" y="0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3077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5400" y="406400"/>
              </a:cxn>
              <a:cxn ang="0">
                <a:pos x="2476500" y="228600"/>
              </a:cxn>
              <a:cxn ang="0">
                <a:pos x="2946400" y="596900"/>
              </a:cxn>
              <a:cxn ang="0">
                <a:pos x="3721100" y="241300"/>
              </a:cxn>
              <a:cxn ang="0">
                <a:pos x="5613400" y="723900"/>
              </a:cxn>
              <a:cxn ang="0">
                <a:pos x="6807200" y="215900"/>
              </a:cxn>
            </a:cxnLst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078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50800"/>
              </a:cxn>
              <a:cxn ang="0">
                <a:pos x="444500" y="228600"/>
              </a:cxn>
              <a:cxn ang="0">
                <a:pos x="711200" y="25400"/>
              </a:cxn>
              <a:cxn ang="0">
                <a:pos x="889000" y="381000"/>
              </a:cxn>
            </a:cxnLst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CE881-9C8F-4568-BE6D-AA625323047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4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525"/>
              </a:cxn>
              <a:cxn ang="0">
                <a:pos x="0" y="9525"/>
              </a:cxn>
              <a:cxn ang="0">
                <a:pos x="0" y="95250"/>
              </a:cxn>
              <a:cxn ang="0">
                <a:pos x="0" y="3035300"/>
              </a:cxn>
              <a:cxn ang="0">
                <a:pos x="0" y="303530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BBEA83-2E2C-4E6F-A99F-8A8B26CE9C3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>
              <a:cxn ang="0">
                <a:pos x="1162050" y="244856"/>
              </a:cxn>
              <a:cxn ang="0">
                <a:pos x="1026751" y="45239"/>
              </a:cxn>
              <a:cxn ang="0">
                <a:pos x="897056" y="0"/>
              </a:cxn>
              <a:cxn ang="0">
                <a:pos x="44032" y="1589585"/>
              </a:cxn>
              <a:cxn ang="0">
                <a:pos x="44032" y="1825394"/>
              </a:cxn>
              <a:cxn ang="0">
                <a:pos x="0" y="2053285"/>
              </a:cxn>
              <a:cxn ang="0">
                <a:pos x="28821" y="2084387"/>
              </a:cxn>
              <a:cxn ang="0">
                <a:pos x="176529" y="1897211"/>
              </a:cxn>
              <a:cxn ang="0">
                <a:pos x="296217" y="1825394"/>
              </a:cxn>
              <a:cxn ang="0">
                <a:pos x="1162050" y="244856"/>
              </a:cxn>
              <a:cxn ang="0">
                <a:pos x="1162050" y="244856"/>
              </a:cxn>
            </a:cxnLst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EEBA7-CBB2-48CB-9B51-DD142E5E31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>
              <a:cxn ang="0">
                <a:pos x="917850" y="0"/>
              </a:cxn>
              <a:cxn ang="0">
                <a:pos x="52037" y="1605520"/>
              </a:cxn>
              <a:cxn ang="0">
                <a:pos x="52437" y="1812794"/>
              </a:cxn>
              <a:cxn ang="0">
                <a:pos x="0" y="2057445"/>
              </a:cxn>
              <a:cxn ang="0">
                <a:pos x="20014" y="2097087"/>
              </a:cxn>
              <a:cxn ang="0">
                <a:pos x="168920" y="1898308"/>
              </a:cxn>
              <a:cxn ang="0">
                <a:pos x="305416" y="1823554"/>
              </a:cxn>
              <a:cxn ang="0">
                <a:pos x="1165225" y="242385"/>
              </a:cxn>
              <a:cxn ang="0">
                <a:pos x="1036334" y="54367"/>
              </a:cxn>
              <a:cxn ang="0">
                <a:pos x="917850" y="0"/>
              </a:cxn>
              <a:cxn ang="0">
                <a:pos x="917850" y="0"/>
              </a:cxn>
            </a:cxnLst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3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1406370"/>
              </a:cxn>
              <a:cxn ang="0">
                <a:pos x="172990" y="1444854"/>
              </a:cxn>
              <a:cxn ang="0">
                <a:pos x="294723" y="1571625"/>
              </a:cxn>
              <a:cxn ang="0">
                <a:pos x="1025525" y="225811"/>
              </a:cxn>
              <a:cxn ang="0">
                <a:pos x="848130" y="46407"/>
              </a:cxn>
              <a:cxn ang="0">
                <a:pos x="760034" y="0"/>
              </a:cxn>
              <a:cxn ang="0">
                <a:pos x="0" y="1406370"/>
              </a:cxn>
              <a:cxn ang="0">
                <a:pos x="0" y="1406370"/>
              </a:cxn>
            </a:cxnLst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34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794" y="630"/>
                </a:cxn>
                <a:cxn ang="0">
                  <a:pos x="710" y="553"/>
                </a:cxn>
                <a:cxn ang="0">
                  <a:pos x="666" y="239"/>
                </a:cxn>
                <a:cxn ang="0">
                  <a:pos x="1070" y="165"/>
                </a:cxn>
                <a:cxn ang="0">
                  <a:pos x="1089" y="102"/>
                </a:cxn>
                <a:cxn ang="0">
                  <a:pos x="1050" y="50"/>
                </a:cxn>
                <a:cxn ang="0">
                  <a:pos x="638" y="106"/>
                </a:cxn>
                <a:cxn ang="0">
                  <a:pos x="610" y="16"/>
                </a:cxn>
                <a:cxn ang="0">
                  <a:pos x="543" y="0"/>
                </a:cxn>
                <a:cxn ang="0">
                  <a:pos x="479" y="14"/>
                </a:cxn>
                <a:cxn ang="0">
                  <a:pos x="444" y="53"/>
                </a:cxn>
                <a:cxn ang="0">
                  <a:pos x="469" y="143"/>
                </a:cxn>
                <a:cxn ang="0">
                  <a:pos x="330" y="221"/>
                </a:cxn>
                <a:cxn ang="0">
                  <a:pos x="492" y="237"/>
                </a:cxn>
                <a:cxn ang="0">
                  <a:pos x="556" y="445"/>
                </a:cxn>
                <a:cxn ang="0">
                  <a:pos x="71" y="235"/>
                </a:cxn>
                <a:cxn ang="0">
                  <a:pos x="23" y="255"/>
                </a:cxn>
                <a:cxn ang="0">
                  <a:pos x="0" y="318"/>
                </a:cxn>
                <a:cxn ang="0">
                  <a:pos x="28" y="390"/>
                </a:cxn>
                <a:cxn ang="0">
                  <a:pos x="570" y="644"/>
                </a:cxn>
                <a:cxn ang="0">
                  <a:pos x="689" y="628"/>
                </a:cxn>
                <a:cxn ang="0">
                  <a:pos x="785" y="649"/>
                </a:cxn>
                <a:cxn ang="0">
                  <a:pos x="794" y="630"/>
                </a:cxn>
                <a:cxn ang="0">
                  <a:pos x="794" y="630"/>
                </a:cxn>
              </a:cxnLst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0" y="0"/>
                </a:cxn>
                <a:cxn ang="0">
                  <a:pos x="71" y="117"/>
                </a:cxn>
                <a:cxn ang="0">
                  <a:pos x="4" y="129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65" y="259"/>
                </a:cxn>
                <a:cxn ang="0">
                  <a:pos x="713" y="319"/>
                </a:cxn>
                <a:cxn ang="0">
                  <a:pos x="792" y="396"/>
                </a:cxn>
                <a:cxn ang="0">
                  <a:pos x="782" y="410"/>
                </a:cxn>
                <a:cxn ang="0">
                  <a:pos x="674" y="393"/>
                </a:cxn>
                <a:cxn ang="0">
                  <a:pos x="572" y="405"/>
                </a:cxn>
                <a:cxn ang="0">
                  <a:pos x="21" y="149"/>
                </a:cxn>
                <a:cxn ang="0">
                  <a:pos x="0" y="75"/>
                </a:cxn>
                <a:cxn ang="0">
                  <a:pos x="23" y="16"/>
                </a:cxn>
                <a:cxn ang="0">
                  <a:pos x="68" y="0"/>
                </a:cxn>
                <a:cxn ang="0">
                  <a:pos x="68" y="0"/>
                </a:cxn>
              </a:cxnLst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461" y="374"/>
                </a:cxn>
                <a:cxn ang="0">
                  <a:pos x="470" y="267"/>
                </a:cxn>
                <a:cxn ang="0">
                  <a:pos x="525" y="211"/>
                </a:cxn>
                <a:cxn ang="0">
                  <a:pos x="39" y="0"/>
                </a:cxn>
                <a:cxn ang="0">
                  <a:pos x="0" y="64"/>
                </a:cxn>
                <a:cxn ang="0">
                  <a:pos x="0" y="163"/>
                </a:cxn>
                <a:cxn ang="0">
                  <a:pos x="0" y="163"/>
                </a:cxn>
              </a:cxnLst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9" y="0"/>
                </a:cxn>
                <a:cxn ang="0">
                  <a:pos x="125" y="18"/>
                </a:cxn>
                <a:cxn ang="0">
                  <a:pos x="135" y="70"/>
                </a:cxn>
                <a:cxn ang="0">
                  <a:pos x="81" y="73"/>
                </a:cxn>
                <a:cxn ang="0">
                  <a:pos x="16" y="121"/>
                </a:cxn>
                <a:cxn ang="0">
                  <a:pos x="0" y="14"/>
                </a:cxn>
                <a:cxn ang="0">
                  <a:pos x="0" y="14"/>
                </a:cxn>
              </a:cxnLst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6" y="112"/>
                </a:cxn>
                <a:cxn ang="0">
                  <a:pos x="0" y="4"/>
                </a:cxn>
                <a:cxn ang="0">
                  <a:pos x="36" y="0"/>
                </a:cxn>
                <a:cxn ang="0">
                  <a:pos x="76" y="2"/>
                </a:cxn>
                <a:cxn ang="0">
                  <a:pos x="76" y="2"/>
                </a:cxn>
              </a:cxnLst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4" y="0"/>
                </a:cxn>
                <a:cxn ang="0">
                  <a:pos x="116" y="3"/>
                </a:cxn>
                <a:cxn ang="0">
                  <a:pos x="193" y="383"/>
                </a:cxn>
                <a:cxn ang="0">
                  <a:pos x="140" y="361"/>
                </a:cxn>
                <a:cxn ang="0">
                  <a:pos x="76" y="339"/>
                </a:cxn>
                <a:cxn ang="0">
                  <a:pos x="0" y="40"/>
                </a:cxn>
                <a:cxn ang="0">
                  <a:pos x="0" y="40"/>
                </a:cxn>
              </a:cxnLst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53"/>
                </a:cxn>
                <a:cxn ang="0">
                  <a:pos x="14" y="174"/>
                </a:cxn>
                <a:cxn ang="0">
                  <a:pos x="358" y="119"/>
                </a:cxn>
                <a:cxn ang="0">
                  <a:pos x="364" y="22"/>
                </a:cxn>
                <a:cxn ang="0">
                  <a:pos x="346" y="0"/>
                </a:cxn>
                <a:cxn ang="0">
                  <a:pos x="346" y="0"/>
                </a:cxn>
              </a:cxnLst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39"/>
                </a:cxn>
                <a:cxn ang="0">
                  <a:pos x="156" y="67"/>
                </a:cxn>
                <a:cxn ang="0">
                  <a:pos x="136" y="0"/>
                </a:cxn>
                <a:cxn ang="0">
                  <a:pos x="136" y="0"/>
                </a:cxn>
              </a:cxnLst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57" y="5"/>
                    </a:cxn>
                    <a:cxn ang="0">
                      <a:pos x="107" y="0"/>
                    </a:cxn>
                    <a:cxn ang="0">
                      <a:pos x="146" y="13"/>
                    </a:cxn>
                    <a:cxn ang="0">
                      <a:pos x="157" y="45"/>
                    </a:cxn>
                    <a:cxn ang="0">
                      <a:pos x="84" y="33"/>
                    </a:cxn>
                    <a:cxn ang="0">
                      <a:pos x="37" y="50"/>
                    </a:cxn>
                    <a:cxn ang="0">
                      <a:pos x="7" y="87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80" y="133"/>
                    </a:cxn>
                    <a:cxn ang="0">
                      <a:pos x="115" y="126"/>
                    </a:cxn>
                    <a:cxn ang="0">
                      <a:pos x="112" y="9"/>
                    </a:cxn>
                    <a:cxn ang="0">
                      <a:pos x="83" y="0"/>
                    </a:cxn>
                    <a:cxn ang="0">
                      <a:pos x="90" y="99"/>
                    </a:cxn>
                    <a:cxn ang="0">
                      <a:pos x="36" y="2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8" y="47"/>
                    </a:cxn>
                    <a:cxn ang="0">
                      <a:pos x="22" y="77"/>
                    </a:cxn>
                    <a:cxn ang="0">
                      <a:pos x="13" y="117"/>
                    </a:cxn>
                    <a:cxn ang="0">
                      <a:pos x="40" y="110"/>
                    </a:cxn>
                    <a:cxn ang="0">
                      <a:pos x="43" y="58"/>
                    </a:cxn>
                    <a:cxn ang="0">
                      <a:pos x="23" y="0"/>
                    </a:cxn>
                    <a:cxn ang="0">
                      <a:pos x="0" y="10"/>
                    </a:cxn>
                    <a:cxn ang="0">
                      <a:pos x="0" y="10"/>
                    </a:cxn>
                  </a:cxnLst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5" y="245"/>
                  </a:cxn>
                  <a:cxn ang="0">
                    <a:pos x="538" y="250"/>
                  </a:cxn>
                  <a:cxn ang="0">
                    <a:pos x="0" y="1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80" y="33"/>
                  </a:cxn>
                  <a:cxn ang="0">
                    <a:pos x="162" y="69"/>
                  </a:cxn>
                  <a:cxn ang="0">
                    <a:pos x="220" y="122"/>
                  </a:cxn>
                  <a:cxn ang="0">
                    <a:pos x="163" y="115"/>
                  </a:cxn>
                  <a:cxn ang="0">
                    <a:pos x="69" y="73"/>
                  </a:cxn>
                  <a:cxn ang="0">
                    <a:pos x="25" y="40"/>
                  </a:cxn>
                  <a:cxn ang="0">
                    <a:pos x="53" y="82"/>
                  </a:cxn>
                  <a:cxn ang="0">
                    <a:pos x="136" y="135"/>
                  </a:cxn>
                  <a:cxn ang="0">
                    <a:pos x="233" y="148"/>
                  </a:cxn>
                  <a:cxn ang="0">
                    <a:pos x="244" y="112"/>
                  </a:cxn>
                  <a:cxn ang="0">
                    <a:pos x="197" y="60"/>
                  </a:cxn>
                  <a:cxn ang="0">
                    <a:pos x="85" y="9"/>
                  </a:cxn>
                  <a:cxn ang="0">
                    <a:pos x="0" y="0"/>
                  </a:cxn>
                  <a:cxn ang="0">
                    <a:pos x="7" y="17"/>
                  </a:cxn>
                  <a:cxn ang="0">
                    <a:pos x="7" y="17"/>
                  </a:cxn>
                </a:cxnLst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6" y="12"/>
                  </a:cxn>
                  <a:cxn ang="0">
                    <a:pos x="40" y="96"/>
                  </a:cxn>
                  <a:cxn ang="0">
                    <a:pos x="53" y="163"/>
                  </a:cxn>
                  <a:cxn ang="0">
                    <a:pos x="107" y="225"/>
                  </a:cxn>
                  <a:cxn ang="0">
                    <a:pos x="49" y="238"/>
                  </a:cxn>
                  <a:cxn ang="0">
                    <a:pos x="15" y="171"/>
                  </a:cxn>
                  <a:cxn ang="0">
                    <a:pos x="0" y="28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20" y="33"/>
                    </a:cxn>
                    <a:cxn ang="0">
                      <a:pos x="0" y="87"/>
                    </a:cxn>
                    <a:cxn ang="0">
                      <a:pos x="40" y="80"/>
                    </a:cxn>
                    <a:cxn ang="0">
                      <a:pos x="52" y="42"/>
                    </a:cxn>
                    <a:cxn ang="0">
                      <a:pos x="75" y="14"/>
                    </a:cxn>
                    <a:cxn ang="0">
                      <a:pos x="55" y="0"/>
                    </a:cxn>
                    <a:cxn ang="0">
                      <a:pos x="55" y="0"/>
                    </a:cxn>
                  </a:cxnLst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32" y="26"/>
                    </a:cxn>
                    <a:cxn ang="0">
                      <a:pos x="0" y="104"/>
                    </a:cxn>
                    <a:cxn ang="0">
                      <a:pos x="34" y="179"/>
                    </a:cxn>
                    <a:cxn ang="0">
                      <a:pos x="591" y="434"/>
                    </a:cxn>
                    <a:cxn ang="0">
                      <a:pos x="711" y="418"/>
                    </a:cxn>
                    <a:cxn ang="0">
                      <a:pos x="808" y="440"/>
                    </a:cxn>
                    <a:cxn ang="0">
                      <a:pos x="842" y="404"/>
                    </a:cxn>
                    <a:cxn ang="0">
                      <a:pos x="751" y="332"/>
                    </a:cxn>
                    <a:cxn ang="0">
                      <a:pos x="714" y="256"/>
                    </a:cxn>
                    <a:cxn ang="0">
                      <a:pos x="685" y="264"/>
                    </a:cxn>
                    <a:cxn ang="0">
                      <a:pos x="720" y="332"/>
                    </a:cxn>
                    <a:cxn ang="0">
                      <a:pos x="789" y="405"/>
                    </a:cxn>
                    <a:cxn ang="0">
                      <a:pos x="707" y="394"/>
                    </a:cxn>
                    <a:cxn ang="0">
                      <a:pos x="610" y="407"/>
                    </a:cxn>
                    <a:cxn ang="0">
                      <a:pos x="628" y="325"/>
                    </a:cxn>
                    <a:cxn ang="0">
                      <a:pos x="669" y="269"/>
                    </a:cxn>
                    <a:cxn ang="0">
                      <a:pos x="621" y="276"/>
                    </a:cxn>
                    <a:cxn ang="0">
                      <a:pos x="583" y="329"/>
                    </a:cxn>
                    <a:cxn ang="0">
                      <a:pos x="570" y="396"/>
                    </a:cxn>
                    <a:cxn ang="0">
                      <a:pos x="54" y="155"/>
                    </a:cxn>
                    <a:cxn ang="0">
                      <a:pos x="40" y="108"/>
                    </a:cxn>
                    <a:cxn ang="0">
                      <a:pos x="52" y="48"/>
                    </a:cxn>
                    <a:cxn ang="0">
                      <a:pos x="109" y="0"/>
                    </a:cxn>
                    <a:cxn ang="0">
                      <a:pos x="78" y="0"/>
                    </a:cxn>
                    <a:cxn ang="0">
                      <a:pos x="78" y="0"/>
                    </a:cxn>
                  </a:cxnLst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10" y="53"/>
                    </a:cxn>
                    <a:cxn ang="0">
                      <a:pos x="0" y="115"/>
                    </a:cxn>
                    <a:cxn ang="0">
                      <a:pos x="17" y="157"/>
                    </a:cxn>
                    <a:cxn ang="0">
                      <a:pos x="47" y="167"/>
                    </a:cxn>
                    <a:cxn ang="0">
                      <a:pos x="38" y="77"/>
                    </a:cxn>
                    <a:cxn ang="0">
                      <a:pos x="80" y="8"/>
                    </a:cxn>
                    <a:cxn ang="0">
                      <a:pos x="58" y="0"/>
                    </a:cxn>
                    <a:cxn ang="0">
                      <a:pos x="58" y="0"/>
                    </a:cxn>
                  </a:cxnLst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09" y="448"/>
                    </a:cxn>
                    <a:cxn ang="0">
                      <a:pos x="0" y="62"/>
                    </a:cxn>
                    <a:cxn ang="0">
                      <a:pos x="41" y="19"/>
                    </a:cxn>
                    <a:cxn ang="0">
                      <a:pos x="129" y="0"/>
                    </a:cxn>
                    <a:cxn ang="0">
                      <a:pos x="200" y="29"/>
                    </a:cxn>
                    <a:cxn ang="0">
                      <a:pos x="322" y="594"/>
                    </a:cxn>
                    <a:cxn ang="0">
                      <a:pos x="278" y="546"/>
                    </a:cxn>
                    <a:cxn ang="0">
                      <a:pos x="178" y="49"/>
                    </a:cxn>
                    <a:cxn ang="0">
                      <a:pos x="113" y="31"/>
                    </a:cxn>
                    <a:cxn ang="0">
                      <a:pos x="60" y="37"/>
                    </a:cxn>
                    <a:cxn ang="0">
                      <a:pos x="38" y="71"/>
                    </a:cxn>
                    <a:cxn ang="0">
                      <a:pos x="153" y="462"/>
                    </a:cxn>
                    <a:cxn ang="0">
                      <a:pos x="109" y="448"/>
                    </a:cxn>
                    <a:cxn ang="0">
                      <a:pos x="109" y="448"/>
                    </a:cxn>
                  </a:cxnLst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97"/>
                    </a:cxn>
                    <a:cxn ang="0">
                      <a:pos x="57" y="159"/>
                    </a:cxn>
                    <a:cxn ang="0">
                      <a:pos x="58" y="252"/>
                    </a:cxn>
                    <a:cxn ang="0">
                      <a:pos x="96" y="252"/>
                    </a:cxn>
                    <a:cxn ang="0">
                      <a:pos x="94" y="180"/>
                    </a:cxn>
                    <a:cxn ang="0">
                      <a:pos x="81" y="104"/>
                    </a:cxn>
                    <a:cxn ang="0">
                      <a:pos x="50" y="30"/>
                    </a:cxn>
                    <a:cxn ang="0">
                      <a:pos x="32" y="0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49" y="0"/>
                    </a:cxn>
                    <a:cxn ang="0">
                      <a:pos x="129" y="9"/>
                    </a:cxn>
                    <a:cxn ang="0">
                      <a:pos x="127" y="33"/>
                    </a:cxn>
                    <a:cxn ang="0">
                      <a:pos x="0" y="85"/>
                    </a:cxn>
                    <a:cxn ang="0">
                      <a:pos x="0" y="111"/>
                    </a:cxn>
                    <a:cxn ang="0">
                      <a:pos x="142" y="113"/>
                    </a:cxn>
                    <a:cxn ang="0">
                      <a:pos x="160" y="135"/>
                    </a:cxn>
                    <a:cxn ang="0">
                      <a:pos x="195" y="133"/>
                    </a:cxn>
                    <a:cxn ang="0">
                      <a:pos x="192" y="95"/>
                    </a:cxn>
                    <a:cxn ang="0">
                      <a:pos x="58" y="88"/>
                    </a:cxn>
                    <a:cxn ang="0">
                      <a:pos x="167" y="45"/>
                    </a:cxn>
                    <a:cxn ang="0">
                      <a:pos x="149" y="0"/>
                    </a:cxn>
                    <a:cxn ang="0">
                      <a:pos x="149" y="0"/>
                    </a:cxn>
                  </a:cxnLst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432" y="0"/>
                    </a:cxn>
                    <a:cxn ang="0">
                      <a:pos x="463" y="39"/>
                    </a:cxn>
                    <a:cxn ang="0">
                      <a:pos x="471" y="91"/>
                    </a:cxn>
                    <a:cxn ang="0">
                      <a:pos x="452" y="141"/>
                    </a:cxn>
                    <a:cxn ang="0">
                      <a:pos x="29" y="212"/>
                    </a:cxn>
                    <a:cxn ang="0">
                      <a:pos x="27" y="192"/>
                    </a:cxn>
                    <a:cxn ang="0">
                      <a:pos x="432" y="121"/>
                    </a:cxn>
                    <a:cxn ang="0">
                      <a:pos x="447" y="73"/>
                    </a:cxn>
                    <a:cxn ang="0">
                      <a:pos x="420" y="29"/>
                    </a:cxn>
                    <a:cxn ang="0">
                      <a:pos x="0" y="93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63"/>
                    </a:cxn>
                    <a:cxn ang="0">
                      <a:pos x="33" y="86"/>
                    </a:cxn>
                    <a:cxn ang="0">
                      <a:pos x="111" y="83"/>
                    </a:cxn>
                    <a:cxn ang="0">
                      <a:pos x="210" y="58"/>
                    </a:cxn>
                    <a:cxn ang="0">
                      <a:pos x="245" y="21"/>
                    </a:cxn>
                    <a:cxn ang="0">
                      <a:pos x="222" y="1"/>
                    </a:cxn>
                    <a:cxn ang="0">
                      <a:pos x="127" y="0"/>
                    </a:cxn>
                    <a:cxn ang="0">
                      <a:pos x="55" y="6"/>
                    </a:cxn>
                    <a:cxn ang="0">
                      <a:pos x="8" y="38"/>
                    </a:cxn>
                    <a:cxn ang="0">
                      <a:pos x="56" y="47"/>
                    </a:cxn>
                    <a:cxn ang="0">
                      <a:pos x="138" y="26"/>
                    </a:cxn>
                    <a:cxn ang="0">
                      <a:pos x="209" y="26"/>
                    </a:cxn>
                    <a:cxn ang="0">
                      <a:pos x="135" y="55"/>
                    </a:cxn>
                    <a:cxn ang="0">
                      <a:pos x="71" y="63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184" y="1379"/>
                </a:cxn>
                <a:cxn ang="0">
                  <a:pos x="101" y="1287"/>
                </a:cxn>
                <a:cxn ang="0">
                  <a:pos x="85" y="1216"/>
                </a:cxn>
                <a:cxn ang="0">
                  <a:pos x="99" y="1111"/>
                </a:cxn>
                <a:cxn ang="0">
                  <a:pos x="157" y="984"/>
                </a:cxn>
                <a:cxn ang="0">
                  <a:pos x="170" y="904"/>
                </a:cxn>
                <a:cxn ang="0">
                  <a:pos x="157" y="851"/>
                </a:cxn>
                <a:cxn ang="0">
                  <a:pos x="106" y="812"/>
                </a:cxn>
                <a:cxn ang="0">
                  <a:pos x="96" y="763"/>
                </a:cxn>
                <a:cxn ang="0">
                  <a:pos x="114" y="693"/>
                </a:cxn>
                <a:cxn ang="0">
                  <a:pos x="197" y="505"/>
                </a:cxn>
                <a:cxn ang="0">
                  <a:pos x="205" y="413"/>
                </a:cxn>
                <a:cxn ang="0">
                  <a:pos x="184" y="312"/>
                </a:cxn>
                <a:cxn ang="0">
                  <a:pos x="114" y="263"/>
                </a:cxn>
                <a:cxn ang="0">
                  <a:pos x="53" y="184"/>
                </a:cxn>
                <a:cxn ang="0">
                  <a:pos x="0" y="0"/>
                </a:cxn>
                <a:cxn ang="0">
                  <a:pos x="8" y="167"/>
                </a:cxn>
                <a:cxn ang="0">
                  <a:pos x="48" y="267"/>
                </a:cxn>
                <a:cxn ang="0">
                  <a:pos x="101" y="329"/>
                </a:cxn>
                <a:cxn ang="0">
                  <a:pos x="160" y="364"/>
                </a:cxn>
                <a:cxn ang="0">
                  <a:pos x="163" y="456"/>
                </a:cxn>
                <a:cxn ang="0">
                  <a:pos x="133" y="553"/>
                </a:cxn>
                <a:cxn ang="0">
                  <a:pos x="64" y="724"/>
                </a:cxn>
                <a:cxn ang="0">
                  <a:pos x="61" y="834"/>
                </a:cxn>
                <a:cxn ang="0">
                  <a:pos x="125" y="895"/>
                </a:cxn>
                <a:cxn ang="0">
                  <a:pos x="122" y="952"/>
                </a:cxn>
                <a:cxn ang="0">
                  <a:pos x="66" y="1071"/>
                </a:cxn>
                <a:cxn ang="0">
                  <a:pos x="42" y="1185"/>
                </a:cxn>
                <a:cxn ang="0">
                  <a:pos x="64" y="1308"/>
                </a:cxn>
                <a:cxn ang="0">
                  <a:pos x="114" y="1374"/>
                </a:cxn>
                <a:cxn ang="0">
                  <a:pos x="178" y="1427"/>
                </a:cxn>
                <a:cxn ang="0">
                  <a:pos x="184" y="1379"/>
                </a:cxn>
                <a:cxn ang="0">
                  <a:pos x="184" y="1379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184" y="1578"/>
                </a:cxn>
                <a:cxn ang="0">
                  <a:pos x="101" y="1473"/>
                </a:cxn>
                <a:cxn ang="0">
                  <a:pos x="85" y="1392"/>
                </a:cxn>
                <a:cxn ang="0">
                  <a:pos x="99" y="1271"/>
                </a:cxn>
                <a:cxn ang="0">
                  <a:pos x="157" y="1126"/>
                </a:cxn>
                <a:cxn ang="0">
                  <a:pos x="170" y="1035"/>
                </a:cxn>
                <a:cxn ang="0">
                  <a:pos x="157" y="974"/>
                </a:cxn>
                <a:cxn ang="0">
                  <a:pos x="106" y="930"/>
                </a:cxn>
                <a:cxn ang="0">
                  <a:pos x="96" y="874"/>
                </a:cxn>
                <a:cxn ang="0">
                  <a:pos x="114" y="794"/>
                </a:cxn>
                <a:cxn ang="0">
                  <a:pos x="197" y="578"/>
                </a:cxn>
                <a:cxn ang="0">
                  <a:pos x="205" y="473"/>
                </a:cxn>
                <a:cxn ang="0">
                  <a:pos x="184" y="357"/>
                </a:cxn>
                <a:cxn ang="0">
                  <a:pos x="114" y="302"/>
                </a:cxn>
                <a:cxn ang="0">
                  <a:pos x="53" y="211"/>
                </a:cxn>
                <a:cxn ang="0">
                  <a:pos x="0" y="0"/>
                </a:cxn>
                <a:cxn ang="0">
                  <a:pos x="8" y="191"/>
                </a:cxn>
                <a:cxn ang="0">
                  <a:pos x="48" y="306"/>
                </a:cxn>
                <a:cxn ang="0">
                  <a:pos x="101" y="377"/>
                </a:cxn>
                <a:cxn ang="0">
                  <a:pos x="160" y="417"/>
                </a:cxn>
                <a:cxn ang="0">
                  <a:pos x="163" y="522"/>
                </a:cxn>
                <a:cxn ang="0">
                  <a:pos x="133" y="633"/>
                </a:cxn>
                <a:cxn ang="0">
                  <a:pos x="64" y="829"/>
                </a:cxn>
                <a:cxn ang="0">
                  <a:pos x="61" y="955"/>
                </a:cxn>
                <a:cxn ang="0">
                  <a:pos x="125" y="1025"/>
                </a:cxn>
                <a:cxn ang="0">
                  <a:pos x="122" y="1090"/>
                </a:cxn>
                <a:cxn ang="0">
                  <a:pos x="66" y="1226"/>
                </a:cxn>
                <a:cxn ang="0">
                  <a:pos x="42" y="1357"/>
                </a:cxn>
                <a:cxn ang="0">
                  <a:pos x="64" y="1497"/>
                </a:cxn>
                <a:cxn ang="0">
                  <a:pos x="114" y="1572"/>
                </a:cxn>
                <a:cxn ang="0">
                  <a:pos x="178" y="1633"/>
                </a:cxn>
                <a:cxn ang="0">
                  <a:pos x="184" y="1578"/>
                </a:cxn>
                <a:cxn ang="0">
                  <a:pos x="184" y="1578"/>
                </a:cxn>
              </a:cxnLst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33" y="122"/>
                  </a:cxn>
                  <a:cxn ang="0">
                    <a:pos x="0" y="288"/>
                  </a:cxn>
                  <a:cxn ang="0">
                    <a:pos x="20" y="282"/>
                  </a:cxn>
                  <a:cxn ang="0">
                    <a:pos x="55" y="134"/>
                  </a:cxn>
                  <a:cxn ang="0">
                    <a:pos x="62" y="0"/>
                  </a:cxn>
                  <a:cxn ang="0">
                    <a:pos x="31" y="3"/>
                  </a:cxn>
                  <a:cxn ang="0">
                    <a:pos x="31" y="3"/>
                  </a:cxn>
                </a:cxnLst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" y="66"/>
                    </a:cxn>
                    <a:cxn ang="0">
                      <a:pos x="127" y="125"/>
                    </a:cxn>
                    <a:cxn ang="0">
                      <a:pos x="153" y="50"/>
                    </a:cxn>
                    <a:cxn ang="0">
                      <a:pos x="91" y="3"/>
                    </a:cxn>
                    <a:cxn ang="0">
                      <a:pos x="118" y="66"/>
                    </a:cxn>
                    <a:cxn ang="0">
                      <a:pos x="33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>
                <a:xfrm rot="-3172564">
                  <a:off x="5048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187" y="46"/>
                    </a:cxn>
                    <a:cxn ang="0">
                      <a:pos x="123" y="125"/>
                    </a:cxn>
                    <a:cxn ang="0">
                      <a:pos x="41" y="271"/>
                    </a:cxn>
                    <a:cxn ang="0">
                      <a:pos x="0" y="392"/>
                    </a:cxn>
                    <a:cxn ang="0">
                      <a:pos x="15" y="438"/>
                    </a:cxn>
                    <a:cxn ang="0">
                      <a:pos x="66" y="428"/>
                    </a:cxn>
                    <a:cxn ang="0">
                      <a:pos x="146" y="325"/>
                    </a:cxn>
                    <a:cxn ang="0">
                      <a:pos x="221" y="190"/>
                    </a:cxn>
                    <a:cxn ang="0">
                      <a:pos x="261" y="96"/>
                    </a:cxn>
                    <a:cxn ang="0">
                      <a:pos x="269" y="30"/>
                    </a:cxn>
                    <a:cxn ang="0">
                      <a:pos x="247" y="0"/>
                    </a:cxn>
                    <a:cxn ang="0">
                      <a:pos x="211" y="23"/>
                    </a:cxn>
                    <a:cxn ang="0">
                      <a:pos x="245" y="38"/>
                    </a:cxn>
                    <a:cxn ang="0">
                      <a:pos x="221" y="125"/>
                    </a:cxn>
                    <a:cxn ang="0">
                      <a:pos x="174" y="234"/>
                    </a:cxn>
                    <a:cxn ang="0">
                      <a:pos x="88" y="359"/>
                    </a:cxn>
                    <a:cxn ang="0">
                      <a:pos x="29" y="397"/>
                    </a:cxn>
                    <a:cxn ang="0">
                      <a:pos x="34" y="336"/>
                    </a:cxn>
                    <a:cxn ang="0">
                      <a:pos x="110" y="179"/>
                    </a:cxn>
                    <a:cxn ang="0">
                      <a:pos x="210" y="42"/>
                    </a:cxn>
                    <a:cxn ang="0">
                      <a:pos x="187" y="46"/>
                    </a:cxn>
                    <a:cxn ang="0">
                      <a:pos x="187" y="46"/>
                    </a:cxn>
                  </a:cxnLst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>
                <a:xfrm rot="-3172564">
                  <a:off x="4858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490" y="0"/>
                    </a:cxn>
                    <a:cxn ang="0">
                      <a:pos x="0" y="898"/>
                    </a:cxn>
                    <a:cxn ang="0">
                      <a:pos x="48" y="873"/>
                    </a:cxn>
                    <a:cxn ang="0">
                      <a:pos x="505" y="22"/>
                    </a:cxn>
                    <a:cxn ang="0">
                      <a:pos x="490" y="0"/>
                    </a:cxn>
                    <a:cxn ang="0">
                      <a:pos x="490" y="0"/>
                    </a:cxn>
                  </a:cxnLst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24" y="1014"/>
                    </a:cxn>
                    <a:cxn ang="0">
                      <a:pos x="99" y="1010"/>
                    </a:cxn>
                    <a:cxn ang="0">
                      <a:pos x="207" y="1072"/>
                    </a:cxn>
                    <a:cxn ang="0">
                      <a:pos x="172" y="1004"/>
                    </a:cxn>
                    <a:cxn ang="0">
                      <a:pos x="93" y="963"/>
                    </a:cxn>
                    <a:cxn ang="0">
                      <a:pos x="161" y="969"/>
                    </a:cxn>
                    <a:cxn ang="0">
                      <a:pos x="247" y="1023"/>
                    </a:cxn>
                    <a:cxn ang="0">
                      <a:pos x="721" y="150"/>
                    </a:cxn>
                    <a:cxn ang="0">
                      <a:pos x="650" y="53"/>
                    </a:cxn>
                    <a:cxn ang="0">
                      <a:pos x="582" y="0"/>
                    </a:cxn>
                    <a:cxn ang="0">
                      <a:pos x="679" y="28"/>
                    </a:cxn>
                    <a:cxn ang="0">
                      <a:pos x="758" y="153"/>
                    </a:cxn>
                    <a:cxn ang="0">
                      <a:pos x="209" y="1167"/>
                    </a:cxn>
                    <a:cxn ang="0">
                      <a:pos x="121" y="1216"/>
                    </a:cxn>
                    <a:cxn ang="0">
                      <a:pos x="26" y="1344"/>
                    </a:cxn>
                    <a:cxn ang="0">
                      <a:pos x="0" y="1307"/>
                    </a:cxn>
                    <a:cxn ang="0">
                      <a:pos x="33" y="1294"/>
                    </a:cxn>
                    <a:cxn ang="0">
                      <a:pos x="95" y="1206"/>
                    </a:cxn>
                    <a:cxn ang="0">
                      <a:pos x="42" y="1167"/>
                    </a:cxn>
                    <a:cxn ang="0">
                      <a:pos x="42" y="1132"/>
                    </a:cxn>
                    <a:cxn ang="0">
                      <a:pos x="104" y="1175"/>
                    </a:cxn>
                    <a:cxn ang="0">
                      <a:pos x="104" y="1136"/>
                    </a:cxn>
                    <a:cxn ang="0">
                      <a:pos x="152" y="1148"/>
                    </a:cxn>
                    <a:cxn ang="0">
                      <a:pos x="108" y="1097"/>
                    </a:cxn>
                    <a:cxn ang="0">
                      <a:pos x="159" y="1091"/>
                    </a:cxn>
                    <a:cxn ang="0">
                      <a:pos x="24" y="1014"/>
                    </a:cxn>
                    <a:cxn ang="0">
                      <a:pos x="24" y="1014"/>
                    </a:cxn>
                  </a:cxnLst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>
                <a:xfrm rot="-3172564">
                  <a:off x="5297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64" y="38"/>
                    </a:cxn>
                    <a:cxn ang="0">
                      <a:pos x="160" y="122"/>
                    </a:cxn>
                    <a:cxn ang="0">
                      <a:pos x="169" y="103"/>
                    </a:cxn>
                    <a:cxn ang="0">
                      <a:pos x="112" y="41"/>
                    </a:cxn>
                    <a:cxn ang="0">
                      <a:pos x="7" y="0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6" y="53"/>
                    </a:cxn>
                    <a:cxn ang="0">
                      <a:pos x="161" y="144"/>
                    </a:cxn>
                    <a:cxn ang="0">
                      <a:pos x="181" y="106"/>
                    </a:cxn>
                    <a:cxn ang="0">
                      <a:pos x="106" y="41"/>
                    </a:cxn>
                    <a:cxn ang="0">
                      <a:pos x="18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80" y="50"/>
                    </a:cxn>
                    <a:cxn ang="0">
                      <a:pos x="164" y="147"/>
                    </a:cxn>
                    <a:cxn ang="0">
                      <a:pos x="181" y="112"/>
                    </a:cxn>
                    <a:cxn ang="0">
                      <a:pos x="99" y="31"/>
                    </a:cxn>
                    <a:cxn ang="0">
                      <a:pos x="14" y="0"/>
                    </a:cxn>
                    <a:cxn ang="0">
                      <a:pos x="0" y="28"/>
                    </a:cxn>
                    <a:cxn ang="0">
                      <a:pos x="0" y="28"/>
                    </a:cxn>
                  </a:cxnLst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>
                <a:xfrm rot="-3172564">
                  <a:off x="4948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69" y="47"/>
                    </a:cxn>
                    <a:cxn ang="0">
                      <a:pos x="168" y="138"/>
                    </a:cxn>
                    <a:cxn ang="0">
                      <a:pos x="179" y="110"/>
                    </a:cxn>
                    <a:cxn ang="0">
                      <a:pos x="77" y="19"/>
                    </a:cxn>
                    <a:cxn ang="0">
                      <a:pos x="11" y="0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311EAF-3DC3-424E-A805-9F043BB6992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FangSong" pitchFamily="49" charset="-122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microsoft.com/office/2007/relationships/media" Target="file:///G:\bluetooth\AnToanGiaoThong-BeBaoAn.mp3" TargetMode="External"/><Relationship Id="rId2" Type="http://schemas.openxmlformats.org/officeDocument/2006/relationships/audio" Target="file:///G:\bluetooth\AnToanGiaoThong-BeBaoAn.mp3" TargetMode="Externa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0"/>
            <a:ext cx="9144000" cy="4267200"/>
          </a:xfrm>
        </p:spPr>
        <p:txBody>
          <a:bodyPr vert="horz" wrap="square" lIns="91440" tIns="45720" rIns="91440" bIns="45720" numCol="1" anchor="b" anchorCtr="1" compatLnSpc="1"/>
          <a:p>
            <a:pPr eaLnBrk="1" hangingPunct="1">
              <a:buClrTx/>
              <a:buSzTx/>
              <a:buFontTx/>
            </a:pPr>
            <a:br>
              <a:rPr lang="en-US" altLang="en-US" b="1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br>
              <a:rPr lang="vi-VN" altLang="en-US" b="1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Chủ đề : Phương tiện giao thông </a:t>
            </a:r>
            <a:b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Chủ đề nh</a:t>
            </a:r>
            <a:r>
              <a:rPr lang="en-US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ánh</a:t>
            </a:r>
            <a: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: </a:t>
            </a:r>
            <a:r>
              <a:rPr lang="en-US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Bé Thực hành luật giao thông</a:t>
            </a:r>
            <a:br>
              <a:rPr lang="en-US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Đề tài: </a:t>
            </a:r>
            <a:r>
              <a:rPr lang="en-US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Cắt,</a:t>
            </a:r>
            <a: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dán thuyền trên biển</a:t>
            </a:r>
            <a:br>
              <a:rPr lang="vi-VN" altLang="en-US" sz="3200" kern="1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en-US" altLang="en-US" sz="3200" kern="1200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4339" name="Rectangle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6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7"/>
          <p:cNvSpPr>
            <a:spLocks noTextEdit="1"/>
          </p:cNvSpPr>
          <p:nvPr/>
        </p:nvSpPr>
        <p:spPr>
          <a:xfrm>
            <a:off x="381000" y="21336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* Hoạt động 3: Nhận xét sản phẩm</a:t>
            </a:r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2" name="AnToanGiaoThong-BeBao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5364" name="Picture 4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WordArt 5"/>
          <p:cNvSpPr>
            <a:spLocks noTextEdit="1"/>
          </p:cNvSpPr>
          <p:nvPr/>
        </p:nvSpPr>
        <p:spPr>
          <a:xfrm>
            <a:off x="381000" y="21336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* Trưng bày sản phẩm</a:t>
            </a:r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6387" name="Rectangl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6388" name="Picture 6" descr="A0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7"/>
          <p:cNvSpPr>
            <a:spLocks noTextEdit="1"/>
          </p:cNvSpPr>
          <p:nvPr/>
        </p:nvSpPr>
        <p:spPr>
          <a:xfrm>
            <a:off x="1171575" y="2819400"/>
            <a:ext cx="6800850" cy="12192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>
                <a:solidFill>
                  <a:srgbClr val="FFFF00"/>
                </a:solidFill>
                <a:latin typeface="Arial Unicode MS" charset="0"/>
                <a:ea typeface="Arial Unicode MS" charset="0"/>
              </a:rPr>
              <a:t>TIẾT HỌC KẾT THÚC</a:t>
            </a:r>
            <a:endParaRPr lang="en-US" sz="3600">
              <a:solidFill>
                <a:srgbClr val="FFFF00"/>
              </a:solidFill>
              <a:latin typeface="Arial Unicode MS" charset="0"/>
              <a:ea typeface="Arial Unicode MS" charset="0"/>
            </a:endParaRPr>
          </a:p>
          <a:p>
            <a:pPr algn="ctr"/>
            <a:r>
              <a:rPr lang="en-US" sz="3600">
                <a:solidFill>
                  <a:srgbClr val="FFFF00"/>
                </a:solidFill>
                <a:latin typeface="Arial Unicode MS" charset="0"/>
                <a:ea typeface="Arial Unicode MS" charset="0"/>
              </a:rPr>
              <a:t>CHÚC CÁC CHÁU HỌC NGOAN</a:t>
            </a:r>
            <a:endParaRPr lang="en-US" sz="3600">
              <a:solidFill>
                <a:srgbClr val="FFFF00"/>
              </a:solidFill>
              <a:latin typeface="Arial Unicode MS" charset="0"/>
              <a:ea typeface="Arial Unicode MS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148" name="Picture 4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762000" y="738188"/>
            <a:ext cx="6600825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Hoạt động 1 : Ổn định, trò chuyện</a:t>
            </a:r>
            <a:endParaRPr kumimoji="0" lang="en-US" sz="3600" b="0" i="0" u="none" strike="noStrike" kern="10" cap="none" spc="0" normalizeH="0" baseline="0" noProof="0" dirty="0" smtClean="0">
              <a:ln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FangSong" pitchFamily="49" charset="-122"/>
              <a:cs typeface="Times New Roman" panose="02020603050405020304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FangSong" pitchFamily="49" charset="-122"/>
                <a:cs typeface="Times New Roman" panose="02020603050405020304" pitchFamily="18" charset="0"/>
              </a:rPr>
              <a:t>-* Quan sát, đàm thoại</a:t>
            </a:r>
            <a:endParaRPr kumimoji="0" lang="en-US" sz="3600" b="0" i="0" u="none" strike="noStrike" kern="10" cap="none" spc="0" normalizeH="0" baseline="0" noProof="0" dirty="0" smtClean="0">
              <a:ln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FangSong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images370733_bieu-dien-thuyen-bu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Hình0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4"/>
          <p:cNvGrpSpPr/>
          <p:nvPr/>
        </p:nvGrpSpPr>
        <p:grpSpPr>
          <a:xfrm>
            <a:off x="0" y="0"/>
            <a:ext cx="9067800" cy="6858000"/>
            <a:chOff x="0" y="0"/>
            <a:chExt cx="5712" cy="4320"/>
          </a:xfrm>
        </p:grpSpPr>
        <p:pic>
          <p:nvPicPr>
            <p:cNvPr id="9219" name="Picture 5"/>
            <p:cNvPicPr>
              <a:picLocks noChangeAspect="1"/>
            </p:cNvPicPr>
            <p:nvPr/>
          </p:nvPicPr>
          <p:blipFill>
            <a:blip r:embed="rId1">
              <a:lum bright="-60001"/>
            </a:blip>
            <a:srcRect l="20313" t="17708" r="29688" b="31250"/>
            <a:stretch>
              <a:fillRect/>
            </a:stretch>
          </p:blipFill>
          <p:spPr>
            <a:xfrm>
              <a:off x="0" y="0"/>
              <a:ext cx="5712" cy="4320"/>
            </a:xfrm>
            <a:prstGeom prst="rect">
              <a:avLst/>
            </a:prstGeom>
            <a:solidFill>
              <a:srgbClr val="3333CC"/>
            </a:solidFill>
            <a:ln w="9525">
              <a:noFill/>
            </a:ln>
          </p:spPr>
        </p:pic>
        <p:grpSp>
          <p:nvGrpSpPr>
            <p:cNvPr id="9220" name="Group 6"/>
            <p:cNvGrpSpPr/>
            <p:nvPr/>
          </p:nvGrpSpPr>
          <p:grpSpPr>
            <a:xfrm>
              <a:off x="192" y="2256"/>
              <a:ext cx="1152" cy="1290"/>
              <a:chOff x="2208" y="305"/>
              <a:chExt cx="1932" cy="2058"/>
            </a:xfrm>
          </p:grpSpPr>
          <p:sp>
            <p:nvSpPr>
              <p:cNvPr id="9231" name="Freeform 7"/>
              <p:cNvSpPr/>
              <p:nvPr/>
            </p:nvSpPr>
            <p:spPr>
              <a:xfrm rot="491752">
                <a:off x="2990" y="305"/>
                <a:ext cx="517" cy="15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172"/>
                  </a:cxn>
                  <a:cxn ang="0">
                    <a:pos x="65" y="240"/>
                  </a:cxn>
                  <a:cxn ang="0">
                    <a:pos x="166" y="733"/>
                  </a:cxn>
                  <a:cxn ang="0">
                    <a:pos x="218" y="1111"/>
                  </a:cxn>
                  <a:cxn ang="0">
                    <a:pos x="231" y="1328"/>
                  </a:cxn>
                  <a:cxn ang="0">
                    <a:pos x="244" y="1375"/>
                  </a:cxn>
                  <a:cxn ang="0">
                    <a:pos x="256" y="1443"/>
                  </a:cxn>
                  <a:cxn ang="0">
                    <a:pos x="282" y="1535"/>
                  </a:cxn>
                  <a:cxn ang="0">
                    <a:pos x="358" y="1420"/>
                  </a:cxn>
                  <a:cxn ang="0">
                    <a:pos x="474" y="1008"/>
                  </a:cxn>
                  <a:cxn ang="0">
                    <a:pos x="513" y="813"/>
                  </a:cxn>
                  <a:cxn ang="0">
                    <a:pos x="436" y="424"/>
                  </a:cxn>
                  <a:cxn ang="0">
                    <a:pos x="358" y="310"/>
                  </a:cxn>
                  <a:cxn ang="0">
                    <a:pos x="308" y="264"/>
                  </a:cxn>
                  <a:cxn ang="0">
                    <a:pos x="279" y="227"/>
                  </a:cxn>
                  <a:cxn ang="0">
                    <a:pos x="321" y="229"/>
                  </a:cxn>
                  <a:cxn ang="0">
                    <a:pos x="282" y="183"/>
                  </a:cxn>
                  <a:cxn ang="0">
                    <a:pos x="0" y="0"/>
                  </a:cxn>
                </a:cxnLst>
                <a:pathLst>
                  <a:path w="358" h="1188">
                    <a:moveTo>
                      <a:pt x="0" y="0"/>
                    </a:moveTo>
                    <a:cubicBezTo>
                      <a:pt x="7" y="52"/>
                      <a:pt x="10" y="82"/>
                      <a:pt x="27" y="133"/>
                    </a:cubicBezTo>
                    <a:cubicBezTo>
                      <a:pt x="33" y="151"/>
                      <a:pt x="45" y="186"/>
                      <a:pt x="45" y="186"/>
                    </a:cubicBezTo>
                    <a:cubicBezTo>
                      <a:pt x="60" y="317"/>
                      <a:pt x="76" y="442"/>
                      <a:pt x="115" y="567"/>
                    </a:cubicBezTo>
                    <a:cubicBezTo>
                      <a:pt x="126" y="665"/>
                      <a:pt x="139" y="762"/>
                      <a:pt x="151" y="860"/>
                    </a:cubicBezTo>
                    <a:cubicBezTo>
                      <a:pt x="154" y="916"/>
                      <a:pt x="155" y="972"/>
                      <a:pt x="160" y="1028"/>
                    </a:cubicBezTo>
                    <a:cubicBezTo>
                      <a:pt x="161" y="1040"/>
                      <a:pt x="167" y="1052"/>
                      <a:pt x="169" y="1064"/>
                    </a:cubicBezTo>
                    <a:cubicBezTo>
                      <a:pt x="172" y="1082"/>
                      <a:pt x="173" y="1100"/>
                      <a:pt x="177" y="1117"/>
                    </a:cubicBezTo>
                    <a:cubicBezTo>
                      <a:pt x="182" y="1141"/>
                      <a:pt x="195" y="1188"/>
                      <a:pt x="195" y="1188"/>
                    </a:cubicBezTo>
                    <a:cubicBezTo>
                      <a:pt x="208" y="1134"/>
                      <a:pt x="227" y="1150"/>
                      <a:pt x="248" y="1099"/>
                    </a:cubicBezTo>
                    <a:cubicBezTo>
                      <a:pt x="282" y="1016"/>
                      <a:pt x="328" y="869"/>
                      <a:pt x="328" y="780"/>
                    </a:cubicBezTo>
                    <a:cubicBezTo>
                      <a:pt x="344" y="731"/>
                      <a:pt x="348" y="680"/>
                      <a:pt x="355" y="629"/>
                    </a:cubicBezTo>
                    <a:cubicBezTo>
                      <a:pt x="345" y="501"/>
                      <a:pt x="358" y="427"/>
                      <a:pt x="302" y="328"/>
                    </a:cubicBezTo>
                    <a:cubicBezTo>
                      <a:pt x="286" y="299"/>
                      <a:pt x="269" y="265"/>
                      <a:pt x="248" y="240"/>
                    </a:cubicBezTo>
                    <a:cubicBezTo>
                      <a:pt x="237" y="227"/>
                      <a:pt x="213" y="204"/>
                      <a:pt x="213" y="204"/>
                    </a:cubicBezTo>
                    <a:cubicBezTo>
                      <a:pt x="206" y="195"/>
                      <a:pt x="189" y="187"/>
                      <a:pt x="193" y="176"/>
                    </a:cubicBezTo>
                    <a:cubicBezTo>
                      <a:pt x="196" y="167"/>
                      <a:pt x="221" y="187"/>
                      <a:pt x="222" y="177"/>
                    </a:cubicBezTo>
                    <a:cubicBezTo>
                      <a:pt x="223" y="162"/>
                      <a:pt x="205" y="153"/>
                      <a:pt x="195" y="142"/>
                    </a:cubicBezTo>
                    <a:cubicBezTo>
                      <a:pt x="138" y="79"/>
                      <a:pt x="76" y="38"/>
                      <a:pt x="0" y="0"/>
                    </a:cubicBezTo>
                    <a:close/>
                  </a:path>
                </a:pathLst>
              </a:custGeom>
              <a:solidFill>
                <a:srgbClr val="FF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2" name="Freeform 8"/>
              <p:cNvSpPr/>
              <p:nvPr/>
            </p:nvSpPr>
            <p:spPr>
              <a:xfrm>
                <a:off x="2208" y="1632"/>
                <a:ext cx="1932" cy="731"/>
              </a:xfrm>
              <a:custGeom>
                <a:avLst/>
                <a:gdLst/>
                <a:ahLst/>
                <a:cxnLst>
                  <a:cxn ang="0">
                    <a:pos x="337" y="22"/>
                  </a:cxn>
                  <a:cxn ang="0">
                    <a:pos x="656" y="31"/>
                  </a:cxn>
                  <a:cxn ang="0">
                    <a:pos x="709" y="5"/>
                  </a:cxn>
                  <a:cxn ang="0">
                    <a:pos x="887" y="49"/>
                  </a:cxn>
                  <a:cxn ang="0">
                    <a:pos x="1064" y="58"/>
                  </a:cxn>
                  <a:cxn ang="0">
                    <a:pos x="1188" y="49"/>
                  </a:cxn>
                  <a:cxn ang="0">
                    <a:pos x="1534" y="58"/>
                  </a:cxn>
                  <a:cxn ang="0">
                    <a:pos x="1773" y="49"/>
                  </a:cxn>
                  <a:cxn ang="0">
                    <a:pos x="1932" y="40"/>
                  </a:cxn>
                  <a:cxn ang="0">
                    <a:pos x="1915" y="129"/>
                  </a:cxn>
                  <a:cxn ang="0">
                    <a:pos x="1861" y="208"/>
                  </a:cxn>
                  <a:cxn ang="0">
                    <a:pos x="1728" y="386"/>
                  </a:cxn>
                  <a:cxn ang="0">
                    <a:pos x="1702" y="448"/>
                  </a:cxn>
                  <a:cxn ang="0">
                    <a:pos x="1666" y="589"/>
                  </a:cxn>
                  <a:cxn ang="0">
                    <a:pos x="1649" y="660"/>
                  </a:cxn>
                  <a:cxn ang="0">
                    <a:pos x="1365" y="705"/>
                  </a:cxn>
                  <a:cxn ang="0">
                    <a:pos x="1250" y="731"/>
                  </a:cxn>
                  <a:cxn ang="0">
                    <a:pos x="940" y="696"/>
                  </a:cxn>
                  <a:cxn ang="0">
                    <a:pos x="825" y="660"/>
                  </a:cxn>
                  <a:cxn ang="0">
                    <a:pos x="532" y="678"/>
                  </a:cxn>
                  <a:cxn ang="0">
                    <a:pos x="514" y="589"/>
                  </a:cxn>
                  <a:cxn ang="0">
                    <a:pos x="382" y="465"/>
                  </a:cxn>
                  <a:cxn ang="0">
                    <a:pos x="328" y="421"/>
                  </a:cxn>
                  <a:cxn ang="0">
                    <a:pos x="275" y="377"/>
                  </a:cxn>
                  <a:cxn ang="0">
                    <a:pos x="204" y="306"/>
                  </a:cxn>
                  <a:cxn ang="0">
                    <a:pos x="151" y="253"/>
                  </a:cxn>
                  <a:cxn ang="0">
                    <a:pos x="54" y="164"/>
                  </a:cxn>
                  <a:cxn ang="0">
                    <a:pos x="0" y="75"/>
                  </a:cxn>
                  <a:cxn ang="0">
                    <a:pos x="222" y="75"/>
                  </a:cxn>
                  <a:cxn ang="0">
                    <a:pos x="302" y="22"/>
                  </a:cxn>
                  <a:cxn ang="0">
                    <a:pos x="337" y="22"/>
                  </a:cxn>
                </a:cxnLst>
                <a:pathLst>
                  <a:path w="1932" h="731">
                    <a:moveTo>
                      <a:pt x="337" y="22"/>
                    </a:moveTo>
                    <a:cubicBezTo>
                      <a:pt x="482" y="34"/>
                      <a:pt x="486" y="39"/>
                      <a:pt x="656" y="31"/>
                    </a:cubicBezTo>
                    <a:cubicBezTo>
                      <a:pt x="675" y="25"/>
                      <a:pt x="689" y="5"/>
                      <a:pt x="709" y="5"/>
                    </a:cubicBezTo>
                    <a:cubicBezTo>
                      <a:pt x="770" y="5"/>
                      <a:pt x="827" y="44"/>
                      <a:pt x="887" y="49"/>
                    </a:cubicBezTo>
                    <a:cubicBezTo>
                      <a:pt x="946" y="54"/>
                      <a:pt x="1005" y="55"/>
                      <a:pt x="1064" y="58"/>
                    </a:cubicBezTo>
                    <a:cubicBezTo>
                      <a:pt x="1155" y="81"/>
                      <a:pt x="1021" y="52"/>
                      <a:pt x="1188" y="49"/>
                    </a:cubicBezTo>
                    <a:cubicBezTo>
                      <a:pt x="1303" y="47"/>
                      <a:pt x="1419" y="55"/>
                      <a:pt x="1534" y="58"/>
                    </a:cubicBezTo>
                    <a:cubicBezTo>
                      <a:pt x="1618" y="0"/>
                      <a:pt x="1552" y="38"/>
                      <a:pt x="1773" y="49"/>
                    </a:cubicBezTo>
                    <a:cubicBezTo>
                      <a:pt x="1930" y="57"/>
                      <a:pt x="1900" y="103"/>
                      <a:pt x="1932" y="40"/>
                    </a:cubicBezTo>
                    <a:cubicBezTo>
                      <a:pt x="1926" y="70"/>
                      <a:pt x="1926" y="101"/>
                      <a:pt x="1915" y="129"/>
                    </a:cubicBezTo>
                    <a:cubicBezTo>
                      <a:pt x="1913" y="135"/>
                      <a:pt x="1872" y="192"/>
                      <a:pt x="1861" y="208"/>
                    </a:cubicBezTo>
                    <a:cubicBezTo>
                      <a:pt x="1822" y="267"/>
                      <a:pt x="1788" y="346"/>
                      <a:pt x="1728" y="386"/>
                    </a:cubicBezTo>
                    <a:cubicBezTo>
                      <a:pt x="1721" y="407"/>
                      <a:pt x="1707" y="426"/>
                      <a:pt x="1702" y="448"/>
                    </a:cubicBezTo>
                    <a:cubicBezTo>
                      <a:pt x="1687" y="507"/>
                      <a:pt x="1689" y="534"/>
                      <a:pt x="1666" y="589"/>
                    </a:cubicBezTo>
                    <a:cubicBezTo>
                      <a:pt x="1657" y="649"/>
                      <a:pt x="1667" y="627"/>
                      <a:pt x="1649" y="660"/>
                    </a:cubicBezTo>
                    <a:cubicBezTo>
                      <a:pt x="1556" y="683"/>
                      <a:pt x="1459" y="686"/>
                      <a:pt x="1365" y="705"/>
                    </a:cubicBezTo>
                    <a:cubicBezTo>
                      <a:pt x="1326" y="713"/>
                      <a:pt x="1250" y="731"/>
                      <a:pt x="1250" y="731"/>
                    </a:cubicBezTo>
                    <a:cubicBezTo>
                      <a:pt x="1147" y="718"/>
                      <a:pt x="1043" y="713"/>
                      <a:pt x="940" y="696"/>
                    </a:cubicBezTo>
                    <a:cubicBezTo>
                      <a:pt x="900" y="689"/>
                      <a:pt x="864" y="669"/>
                      <a:pt x="825" y="660"/>
                    </a:cubicBezTo>
                    <a:cubicBezTo>
                      <a:pt x="729" y="679"/>
                      <a:pt x="630" y="678"/>
                      <a:pt x="532" y="678"/>
                    </a:cubicBezTo>
                    <a:cubicBezTo>
                      <a:pt x="532" y="675"/>
                      <a:pt x="525" y="605"/>
                      <a:pt x="514" y="589"/>
                    </a:cubicBezTo>
                    <a:cubicBezTo>
                      <a:pt x="480" y="542"/>
                      <a:pt x="430" y="498"/>
                      <a:pt x="382" y="465"/>
                    </a:cubicBezTo>
                    <a:cubicBezTo>
                      <a:pt x="335" y="397"/>
                      <a:pt x="401" y="483"/>
                      <a:pt x="328" y="421"/>
                    </a:cubicBezTo>
                    <a:cubicBezTo>
                      <a:pt x="267" y="368"/>
                      <a:pt x="335" y="397"/>
                      <a:pt x="275" y="377"/>
                    </a:cubicBezTo>
                    <a:cubicBezTo>
                      <a:pt x="254" y="346"/>
                      <a:pt x="228" y="334"/>
                      <a:pt x="204" y="306"/>
                    </a:cubicBezTo>
                    <a:cubicBezTo>
                      <a:pt x="159" y="252"/>
                      <a:pt x="223" y="305"/>
                      <a:pt x="151" y="253"/>
                    </a:cubicBezTo>
                    <a:cubicBezTo>
                      <a:pt x="127" y="216"/>
                      <a:pt x="93" y="184"/>
                      <a:pt x="54" y="164"/>
                    </a:cubicBezTo>
                    <a:cubicBezTo>
                      <a:pt x="44" y="149"/>
                      <a:pt x="0" y="101"/>
                      <a:pt x="0" y="75"/>
                    </a:cubicBezTo>
                    <a:cubicBezTo>
                      <a:pt x="90" y="97"/>
                      <a:pt x="111" y="89"/>
                      <a:pt x="222" y="75"/>
                    </a:cubicBezTo>
                    <a:cubicBezTo>
                      <a:pt x="266" y="58"/>
                      <a:pt x="288" y="65"/>
                      <a:pt x="302" y="22"/>
                    </a:cubicBezTo>
                    <a:cubicBezTo>
                      <a:pt x="373" y="32"/>
                      <a:pt x="384" y="38"/>
                      <a:pt x="337" y="22"/>
                    </a:cubicBezTo>
                    <a:close/>
                  </a:path>
                </a:pathLst>
              </a:custGeom>
              <a:solidFill>
                <a:srgbClr val="66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9221" name="Oval 9"/>
            <p:cNvSpPr/>
            <p:nvPr/>
          </p:nvSpPr>
          <p:spPr>
            <a:xfrm>
              <a:off x="960" y="960"/>
              <a:ext cx="1008" cy="1248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dirty="0">
                <a:latin typeface="Comic Sans MS" panose="030F0702030302020204" pitchFamily="66" charset="0"/>
              </a:endParaRPr>
            </a:p>
          </p:txBody>
        </p:sp>
        <p:grpSp>
          <p:nvGrpSpPr>
            <p:cNvPr id="9222" name="Group 10"/>
            <p:cNvGrpSpPr/>
            <p:nvPr/>
          </p:nvGrpSpPr>
          <p:grpSpPr>
            <a:xfrm>
              <a:off x="1296" y="2640"/>
              <a:ext cx="576" cy="538"/>
              <a:chOff x="3456" y="865"/>
              <a:chExt cx="1932" cy="2026"/>
            </a:xfrm>
          </p:grpSpPr>
          <p:sp>
            <p:nvSpPr>
              <p:cNvPr id="9229" name="Freeform 11"/>
              <p:cNvSpPr/>
              <p:nvPr/>
            </p:nvSpPr>
            <p:spPr>
              <a:xfrm rot="400224">
                <a:off x="4338" y="865"/>
                <a:ext cx="528" cy="1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172"/>
                  </a:cxn>
                  <a:cxn ang="0">
                    <a:pos x="66" y="240"/>
                  </a:cxn>
                  <a:cxn ang="0">
                    <a:pos x="170" y="732"/>
                  </a:cxn>
                  <a:cxn ang="0">
                    <a:pos x="223" y="1110"/>
                  </a:cxn>
                  <a:cxn ang="0">
                    <a:pos x="236" y="1327"/>
                  </a:cxn>
                  <a:cxn ang="0">
                    <a:pos x="249" y="1373"/>
                  </a:cxn>
                  <a:cxn ang="0">
                    <a:pos x="261" y="1441"/>
                  </a:cxn>
                  <a:cxn ang="0">
                    <a:pos x="288" y="1533"/>
                  </a:cxn>
                  <a:cxn ang="0">
                    <a:pos x="366" y="1418"/>
                  </a:cxn>
                  <a:cxn ang="0">
                    <a:pos x="484" y="1007"/>
                  </a:cxn>
                  <a:cxn ang="0">
                    <a:pos x="524" y="812"/>
                  </a:cxn>
                  <a:cxn ang="0">
                    <a:pos x="445" y="423"/>
                  </a:cxn>
                  <a:cxn ang="0">
                    <a:pos x="366" y="310"/>
                  </a:cxn>
                  <a:cxn ang="0">
                    <a:pos x="314" y="263"/>
                  </a:cxn>
                  <a:cxn ang="0">
                    <a:pos x="285" y="227"/>
                  </a:cxn>
                  <a:cxn ang="0">
                    <a:pos x="327" y="228"/>
                  </a:cxn>
                  <a:cxn ang="0">
                    <a:pos x="288" y="183"/>
                  </a:cxn>
                  <a:cxn ang="0">
                    <a:pos x="0" y="0"/>
                  </a:cxn>
                </a:cxnLst>
                <a:pathLst>
                  <a:path w="358" h="1188">
                    <a:moveTo>
                      <a:pt x="0" y="0"/>
                    </a:moveTo>
                    <a:cubicBezTo>
                      <a:pt x="7" y="52"/>
                      <a:pt x="10" y="82"/>
                      <a:pt x="27" y="133"/>
                    </a:cubicBezTo>
                    <a:cubicBezTo>
                      <a:pt x="33" y="151"/>
                      <a:pt x="45" y="186"/>
                      <a:pt x="45" y="186"/>
                    </a:cubicBezTo>
                    <a:cubicBezTo>
                      <a:pt x="60" y="317"/>
                      <a:pt x="76" y="442"/>
                      <a:pt x="115" y="567"/>
                    </a:cubicBezTo>
                    <a:cubicBezTo>
                      <a:pt x="126" y="665"/>
                      <a:pt x="139" y="762"/>
                      <a:pt x="151" y="860"/>
                    </a:cubicBezTo>
                    <a:cubicBezTo>
                      <a:pt x="154" y="916"/>
                      <a:pt x="155" y="972"/>
                      <a:pt x="160" y="1028"/>
                    </a:cubicBezTo>
                    <a:cubicBezTo>
                      <a:pt x="161" y="1040"/>
                      <a:pt x="167" y="1052"/>
                      <a:pt x="169" y="1064"/>
                    </a:cubicBezTo>
                    <a:cubicBezTo>
                      <a:pt x="172" y="1082"/>
                      <a:pt x="173" y="1100"/>
                      <a:pt x="177" y="1117"/>
                    </a:cubicBezTo>
                    <a:cubicBezTo>
                      <a:pt x="182" y="1141"/>
                      <a:pt x="195" y="1188"/>
                      <a:pt x="195" y="1188"/>
                    </a:cubicBezTo>
                    <a:cubicBezTo>
                      <a:pt x="208" y="1134"/>
                      <a:pt x="227" y="1150"/>
                      <a:pt x="248" y="1099"/>
                    </a:cubicBezTo>
                    <a:cubicBezTo>
                      <a:pt x="282" y="1016"/>
                      <a:pt x="328" y="869"/>
                      <a:pt x="328" y="780"/>
                    </a:cubicBezTo>
                    <a:cubicBezTo>
                      <a:pt x="344" y="731"/>
                      <a:pt x="348" y="680"/>
                      <a:pt x="355" y="629"/>
                    </a:cubicBezTo>
                    <a:cubicBezTo>
                      <a:pt x="345" y="501"/>
                      <a:pt x="358" y="427"/>
                      <a:pt x="302" y="328"/>
                    </a:cubicBezTo>
                    <a:cubicBezTo>
                      <a:pt x="286" y="299"/>
                      <a:pt x="269" y="265"/>
                      <a:pt x="248" y="240"/>
                    </a:cubicBezTo>
                    <a:cubicBezTo>
                      <a:pt x="237" y="227"/>
                      <a:pt x="213" y="204"/>
                      <a:pt x="213" y="204"/>
                    </a:cubicBezTo>
                    <a:cubicBezTo>
                      <a:pt x="206" y="195"/>
                      <a:pt x="189" y="187"/>
                      <a:pt x="193" y="176"/>
                    </a:cubicBezTo>
                    <a:cubicBezTo>
                      <a:pt x="196" y="167"/>
                      <a:pt x="221" y="187"/>
                      <a:pt x="222" y="177"/>
                    </a:cubicBezTo>
                    <a:cubicBezTo>
                      <a:pt x="223" y="162"/>
                      <a:pt x="205" y="153"/>
                      <a:pt x="195" y="142"/>
                    </a:cubicBezTo>
                    <a:cubicBezTo>
                      <a:pt x="138" y="79"/>
                      <a:pt x="76" y="38"/>
                      <a:pt x="0" y="0"/>
                    </a:cubicBezTo>
                    <a:close/>
                  </a:path>
                </a:pathLst>
              </a:custGeom>
              <a:solidFill>
                <a:srgbClr val="CC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30" name="Freeform 12"/>
              <p:cNvSpPr/>
              <p:nvPr/>
            </p:nvSpPr>
            <p:spPr>
              <a:xfrm>
                <a:off x="3456" y="2160"/>
                <a:ext cx="1932" cy="731"/>
              </a:xfrm>
              <a:custGeom>
                <a:avLst/>
                <a:gdLst/>
                <a:ahLst/>
                <a:cxnLst>
                  <a:cxn ang="0">
                    <a:pos x="337" y="22"/>
                  </a:cxn>
                  <a:cxn ang="0">
                    <a:pos x="656" y="31"/>
                  </a:cxn>
                  <a:cxn ang="0">
                    <a:pos x="709" y="5"/>
                  </a:cxn>
                  <a:cxn ang="0">
                    <a:pos x="887" y="49"/>
                  </a:cxn>
                  <a:cxn ang="0">
                    <a:pos x="1064" y="58"/>
                  </a:cxn>
                  <a:cxn ang="0">
                    <a:pos x="1188" y="49"/>
                  </a:cxn>
                  <a:cxn ang="0">
                    <a:pos x="1534" y="58"/>
                  </a:cxn>
                  <a:cxn ang="0">
                    <a:pos x="1773" y="49"/>
                  </a:cxn>
                  <a:cxn ang="0">
                    <a:pos x="1932" y="40"/>
                  </a:cxn>
                  <a:cxn ang="0">
                    <a:pos x="1915" y="129"/>
                  </a:cxn>
                  <a:cxn ang="0">
                    <a:pos x="1861" y="208"/>
                  </a:cxn>
                  <a:cxn ang="0">
                    <a:pos x="1728" y="386"/>
                  </a:cxn>
                  <a:cxn ang="0">
                    <a:pos x="1702" y="448"/>
                  </a:cxn>
                  <a:cxn ang="0">
                    <a:pos x="1666" y="589"/>
                  </a:cxn>
                  <a:cxn ang="0">
                    <a:pos x="1649" y="660"/>
                  </a:cxn>
                  <a:cxn ang="0">
                    <a:pos x="1365" y="705"/>
                  </a:cxn>
                  <a:cxn ang="0">
                    <a:pos x="1250" y="731"/>
                  </a:cxn>
                  <a:cxn ang="0">
                    <a:pos x="940" y="696"/>
                  </a:cxn>
                  <a:cxn ang="0">
                    <a:pos x="825" y="660"/>
                  </a:cxn>
                  <a:cxn ang="0">
                    <a:pos x="532" y="678"/>
                  </a:cxn>
                  <a:cxn ang="0">
                    <a:pos x="514" y="589"/>
                  </a:cxn>
                  <a:cxn ang="0">
                    <a:pos x="382" y="465"/>
                  </a:cxn>
                  <a:cxn ang="0">
                    <a:pos x="328" y="421"/>
                  </a:cxn>
                  <a:cxn ang="0">
                    <a:pos x="275" y="377"/>
                  </a:cxn>
                  <a:cxn ang="0">
                    <a:pos x="204" y="306"/>
                  </a:cxn>
                  <a:cxn ang="0">
                    <a:pos x="151" y="253"/>
                  </a:cxn>
                  <a:cxn ang="0">
                    <a:pos x="54" y="164"/>
                  </a:cxn>
                  <a:cxn ang="0">
                    <a:pos x="0" y="75"/>
                  </a:cxn>
                  <a:cxn ang="0">
                    <a:pos x="222" y="75"/>
                  </a:cxn>
                  <a:cxn ang="0">
                    <a:pos x="302" y="22"/>
                  </a:cxn>
                  <a:cxn ang="0">
                    <a:pos x="337" y="22"/>
                  </a:cxn>
                </a:cxnLst>
                <a:pathLst>
                  <a:path w="1932" h="731">
                    <a:moveTo>
                      <a:pt x="337" y="22"/>
                    </a:moveTo>
                    <a:cubicBezTo>
                      <a:pt x="482" y="34"/>
                      <a:pt x="486" y="39"/>
                      <a:pt x="656" y="31"/>
                    </a:cubicBezTo>
                    <a:cubicBezTo>
                      <a:pt x="675" y="25"/>
                      <a:pt x="689" y="5"/>
                      <a:pt x="709" y="5"/>
                    </a:cubicBezTo>
                    <a:cubicBezTo>
                      <a:pt x="770" y="5"/>
                      <a:pt x="827" y="44"/>
                      <a:pt x="887" y="49"/>
                    </a:cubicBezTo>
                    <a:cubicBezTo>
                      <a:pt x="946" y="54"/>
                      <a:pt x="1005" y="55"/>
                      <a:pt x="1064" y="58"/>
                    </a:cubicBezTo>
                    <a:cubicBezTo>
                      <a:pt x="1155" y="81"/>
                      <a:pt x="1021" y="52"/>
                      <a:pt x="1188" y="49"/>
                    </a:cubicBezTo>
                    <a:cubicBezTo>
                      <a:pt x="1303" y="47"/>
                      <a:pt x="1419" y="55"/>
                      <a:pt x="1534" y="58"/>
                    </a:cubicBezTo>
                    <a:cubicBezTo>
                      <a:pt x="1618" y="0"/>
                      <a:pt x="1552" y="38"/>
                      <a:pt x="1773" y="49"/>
                    </a:cubicBezTo>
                    <a:cubicBezTo>
                      <a:pt x="1930" y="57"/>
                      <a:pt x="1900" y="103"/>
                      <a:pt x="1932" y="40"/>
                    </a:cubicBezTo>
                    <a:cubicBezTo>
                      <a:pt x="1926" y="70"/>
                      <a:pt x="1926" y="101"/>
                      <a:pt x="1915" y="129"/>
                    </a:cubicBezTo>
                    <a:cubicBezTo>
                      <a:pt x="1913" y="135"/>
                      <a:pt x="1872" y="192"/>
                      <a:pt x="1861" y="208"/>
                    </a:cubicBezTo>
                    <a:cubicBezTo>
                      <a:pt x="1822" y="267"/>
                      <a:pt x="1788" y="346"/>
                      <a:pt x="1728" y="386"/>
                    </a:cubicBezTo>
                    <a:cubicBezTo>
                      <a:pt x="1721" y="407"/>
                      <a:pt x="1707" y="426"/>
                      <a:pt x="1702" y="448"/>
                    </a:cubicBezTo>
                    <a:cubicBezTo>
                      <a:pt x="1687" y="507"/>
                      <a:pt x="1689" y="534"/>
                      <a:pt x="1666" y="589"/>
                    </a:cubicBezTo>
                    <a:cubicBezTo>
                      <a:pt x="1657" y="649"/>
                      <a:pt x="1667" y="627"/>
                      <a:pt x="1649" y="660"/>
                    </a:cubicBezTo>
                    <a:cubicBezTo>
                      <a:pt x="1556" y="683"/>
                      <a:pt x="1459" y="686"/>
                      <a:pt x="1365" y="705"/>
                    </a:cubicBezTo>
                    <a:cubicBezTo>
                      <a:pt x="1326" y="713"/>
                      <a:pt x="1250" y="731"/>
                      <a:pt x="1250" y="731"/>
                    </a:cubicBezTo>
                    <a:cubicBezTo>
                      <a:pt x="1147" y="718"/>
                      <a:pt x="1043" y="713"/>
                      <a:pt x="940" y="696"/>
                    </a:cubicBezTo>
                    <a:cubicBezTo>
                      <a:pt x="900" y="689"/>
                      <a:pt x="864" y="669"/>
                      <a:pt x="825" y="660"/>
                    </a:cubicBezTo>
                    <a:cubicBezTo>
                      <a:pt x="729" y="679"/>
                      <a:pt x="630" y="678"/>
                      <a:pt x="532" y="678"/>
                    </a:cubicBezTo>
                    <a:cubicBezTo>
                      <a:pt x="532" y="675"/>
                      <a:pt x="525" y="605"/>
                      <a:pt x="514" y="589"/>
                    </a:cubicBezTo>
                    <a:cubicBezTo>
                      <a:pt x="480" y="542"/>
                      <a:pt x="430" y="498"/>
                      <a:pt x="382" y="465"/>
                    </a:cubicBezTo>
                    <a:cubicBezTo>
                      <a:pt x="335" y="397"/>
                      <a:pt x="401" y="483"/>
                      <a:pt x="328" y="421"/>
                    </a:cubicBezTo>
                    <a:cubicBezTo>
                      <a:pt x="267" y="368"/>
                      <a:pt x="335" y="397"/>
                      <a:pt x="275" y="377"/>
                    </a:cubicBezTo>
                    <a:cubicBezTo>
                      <a:pt x="254" y="346"/>
                      <a:pt x="228" y="334"/>
                      <a:pt x="204" y="306"/>
                    </a:cubicBezTo>
                    <a:cubicBezTo>
                      <a:pt x="159" y="252"/>
                      <a:pt x="223" y="305"/>
                      <a:pt x="151" y="253"/>
                    </a:cubicBezTo>
                    <a:cubicBezTo>
                      <a:pt x="127" y="216"/>
                      <a:pt x="93" y="184"/>
                      <a:pt x="54" y="164"/>
                    </a:cubicBezTo>
                    <a:cubicBezTo>
                      <a:pt x="44" y="149"/>
                      <a:pt x="0" y="101"/>
                      <a:pt x="0" y="75"/>
                    </a:cubicBezTo>
                    <a:cubicBezTo>
                      <a:pt x="90" y="97"/>
                      <a:pt x="111" y="89"/>
                      <a:pt x="222" y="75"/>
                    </a:cubicBezTo>
                    <a:cubicBezTo>
                      <a:pt x="266" y="58"/>
                      <a:pt x="288" y="65"/>
                      <a:pt x="302" y="22"/>
                    </a:cubicBezTo>
                    <a:cubicBezTo>
                      <a:pt x="373" y="32"/>
                      <a:pt x="384" y="38"/>
                      <a:pt x="337" y="22"/>
                    </a:cubicBezTo>
                    <a:close/>
                  </a:path>
                </a:pathLst>
              </a:custGeom>
              <a:solidFill>
                <a:srgbClr val="800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3" name="Group 13"/>
            <p:cNvGrpSpPr/>
            <p:nvPr/>
          </p:nvGrpSpPr>
          <p:grpSpPr>
            <a:xfrm>
              <a:off x="3840" y="1776"/>
              <a:ext cx="1536" cy="1546"/>
              <a:chOff x="3456" y="865"/>
              <a:chExt cx="1932" cy="2026"/>
            </a:xfrm>
          </p:grpSpPr>
          <p:sp>
            <p:nvSpPr>
              <p:cNvPr id="9227" name="Freeform 14"/>
              <p:cNvSpPr/>
              <p:nvPr/>
            </p:nvSpPr>
            <p:spPr>
              <a:xfrm rot="400224">
                <a:off x="4338" y="865"/>
                <a:ext cx="528" cy="15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172"/>
                  </a:cxn>
                  <a:cxn ang="0">
                    <a:pos x="66" y="240"/>
                  </a:cxn>
                  <a:cxn ang="0">
                    <a:pos x="170" y="732"/>
                  </a:cxn>
                  <a:cxn ang="0">
                    <a:pos x="223" y="1110"/>
                  </a:cxn>
                  <a:cxn ang="0">
                    <a:pos x="236" y="1327"/>
                  </a:cxn>
                  <a:cxn ang="0">
                    <a:pos x="249" y="1373"/>
                  </a:cxn>
                  <a:cxn ang="0">
                    <a:pos x="261" y="1441"/>
                  </a:cxn>
                  <a:cxn ang="0">
                    <a:pos x="288" y="1533"/>
                  </a:cxn>
                  <a:cxn ang="0">
                    <a:pos x="366" y="1418"/>
                  </a:cxn>
                  <a:cxn ang="0">
                    <a:pos x="484" y="1007"/>
                  </a:cxn>
                  <a:cxn ang="0">
                    <a:pos x="524" y="812"/>
                  </a:cxn>
                  <a:cxn ang="0">
                    <a:pos x="445" y="423"/>
                  </a:cxn>
                  <a:cxn ang="0">
                    <a:pos x="366" y="310"/>
                  </a:cxn>
                  <a:cxn ang="0">
                    <a:pos x="314" y="263"/>
                  </a:cxn>
                  <a:cxn ang="0">
                    <a:pos x="285" y="227"/>
                  </a:cxn>
                  <a:cxn ang="0">
                    <a:pos x="327" y="228"/>
                  </a:cxn>
                  <a:cxn ang="0">
                    <a:pos x="288" y="183"/>
                  </a:cxn>
                  <a:cxn ang="0">
                    <a:pos x="0" y="0"/>
                  </a:cxn>
                </a:cxnLst>
                <a:pathLst>
                  <a:path w="358" h="1188">
                    <a:moveTo>
                      <a:pt x="0" y="0"/>
                    </a:moveTo>
                    <a:cubicBezTo>
                      <a:pt x="7" y="52"/>
                      <a:pt x="10" y="82"/>
                      <a:pt x="27" y="133"/>
                    </a:cubicBezTo>
                    <a:cubicBezTo>
                      <a:pt x="33" y="151"/>
                      <a:pt x="45" y="186"/>
                      <a:pt x="45" y="186"/>
                    </a:cubicBezTo>
                    <a:cubicBezTo>
                      <a:pt x="60" y="317"/>
                      <a:pt x="76" y="442"/>
                      <a:pt x="115" y="567"/>
                    </a:cubicBezTo>
                    <a:cubicBezTo>
                      <a:pt x="126" y="665"/>
                      <a:pt x="139" y="762"/>
                      <a:pt x="151" y="860"/>
                    </a:cubicBezTo>
                    <a:cubicBezTo>
                      <a:pt x="154" y="916"/>
                      <a:pt x="155" y="972"/>
                      <a:pt x="160" y="1028"/>
                    </a:cubicBezTo>
                    <a:cubicBezTo>
                      <a:pt x="161" y="1040"/>
                      <a:pt x="167" y="1052"/>
                      <a:pt x="169" y="1064"/>
                    </a:cubicBezTo>
                    <a:cubicBezTo>
                      <a:pt x="172" y="1082"/>
                      <a:pt x="173" y="1100"/>
                      <a:pt x="177" y="1117"/>
                    </a:cubicBezTo>
                    <a:cubicBezTo>
                      <a:pt x="182" y="1141"/>
                      <a:pt x="195" y="1188"/>
                      <a:pt x="195" y="1188"/>
                    </a:cubicBezTo>
                    <a:cubicBezTo>
                      <a:pt x="208" y="1134"/>
                      <a:pt x="227" y="1150"/>
                      <a:pt x="248" y="1099"/>
                    </a:cubicBezTo>
                    <a:cubicBezTo>
                      <a:pt x="282" y="1016"/>
                      <a:pt x="328" y="869"/>
                      <a:pt x="328" y="780"/>
                    </a:cubicBezTo>
                    <a:cubicBezTo>
                      <a:pt x="344" y="731"/>
                      <a:pt x="348" y="680"/>
                      <a:pt x="355" y="629"/>
                    </a:cubicBezTo>
                    <a:cubicBezTo>
                      <a:pt x="345" y="501"/>
                      <a:pt x="358" y="427"/>
                      <a:pt x="302" y="328"/>
                    </a:cubicBezTo>
                    <a:cubicBezTo>
                      <a:pt x="286" y="299"/>
                      <a:pt x="269" y="265"/>
                      <a:pt x="248" y="240"/>
                    </a:cubicBezTo>
                    <a:cubicBezTo>
                      <a:pt x="237" y="227"/>
                      <a:pt x="213" y="204"/>
                      <a:pt x="213" y="204"/>
                    </a:cubicBezTo>
                    <a:cubicBezTo>
                      <a:pt x="206" y="195"/>
                      <a:pt x="189" y="187"/>
                      <a:pt x="193" y="176"/>
                    </a:cubicBezTo>
                    <a:cubicBezTo>
                      <a:pt x="196" y="167"/>
                      <a:pt x="221" y="187"/>
                      <a:pt x="222" y="177"/>
                    </a:cubicBezTo>
                    <a:cubicBezTo>
                      <a:pt x="223" y="162"/>
                      <a:pt x="205" y="153"/>
                      <a:pt x="195" y="142"/>
                    </a:cubicBezTo>
                    <a:cubicBezTo>
                      <a:pt x="138" y="79"/>
                      <a:pt x="76" y="38"/>
                      <a:pt x="0" y="0"/>
                    </a:cubicBezTo>
                    <a:close/>
                  </a:path>
                </a:pathLst>
              </a:custGeom>
              <a:solidFill>
                <a:srgbClr val="CC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8" name="Freeform 15"/>
              <p:cNvSpPr/>
              <p:nvPr/>
            </p:nvSpPr>
            <p:spPr>
              <a:xfrm>
                <a:off x="3456" y="2160"/>
                <a:ext cx="1932" cy="731"/>
              </a:xfrm>
              <a:custGeom>
                <a:avLst/>
                <a:gdLst/>
                <a:ahLst/>
                <a:cxnLst>
                  <a:cxn ang="0">
                    <a:pos x="337" y="22"/>
                  </a:cxn>
                  <a:cxn ang="0">
                    <a:pos x="656" y="31"/>
                  </a:cxn>
                  <a:cxn ang="0">
                    <a:pos x="709" y="5"/>
                  </a:cxn>
                  <a:cxn ang="0">
                    <a:pos x="887" y="49"/>
                  </a:cxn>
                  <a:cxn ang="0">
                    <a:pos x="1064" y="58"/>
                  </a:cxn>
                  <a:cxn ang="0">
                    <a:pos x="1188" y="49"/>
                  </a:cxn>
                  <a:cxn ang="0">
                    <a:pos x="1534" y="58"/>
                  </a:cxn>
                  <a:cxn ang="0">
                    <a:pos x="1773" y="49"/>
                  </a:cxn>
                  <a:cxn ang="0">
                    <a:pos x="1932" y="40"/>
                  </a:cxn>
                  <a:cxn ang="0">
                    <a:pos x="1915" y="129"/>
                  </a:cxn>
                  <a:cxn ang="0">
                    <a:pos x="1861" y="208"/>
                  </a:cxn>
                  <a:cxn ang="0">
                    <a:pos x="1728" y="386"/>
                  </a:cxn>
                  <a:cxn ang="0">
                    <a:pos x="1702" y="448"/>
                  </a:cxn>
                  <a:cxn ang="0">
                    <a:pos x="1666" y="589"/>
                  </a:cxn>
                  <a:cxn ang="0">
                    <a:pos x="1649" y="660"/>
                  </a:cxn>
                  <a:cxn ang="0">
                    <a:pos x="1365" y="705"/>
                  </a:cxn>
                  <a:cxn ang="0">
                    <a:pos x="1250" y="731"/>
                  </a:cxn>
                  <a:cxn ang="0">
                    <a:pos x="940" y="696"/>
                  </a:cxn>
                  <a:cxn ang="0">
                    <a:pos x="825" y="660"/>
                  </a:cxn>
                  <a:cxn ang="0">
                    <a:pos x="532" y="678"/>
                  </a:cxn>
                  <a:cxn ang="0">
                    <a:pos x="514" y="589"/>
                  </a:cxn>
                  <a:cxn ang="0">
                    <a:pos x="382" y="465"/>
                  </a:cxn>
                  <a:cxn ang="0">
                    <a:pos x="328" y="421"/>
                  </a:cxn>
                  <a:cxn ang="0">
                    <a:pos x="275" y="377"/>
                  </a:cxn>
                  <a:cxn ang="0">
                    <a:pos x="204" y="306"/>
                  </a:cxn>
                  <a:cxn ang="0">
                    <a:pos x="151" y="253"/>
                  </a:cxn>
                  <a:cxn ang="0">
                    <a:pos x="54" y="164"/>
                  </a:cxn>
                  <a:cxn ang="0">
                    <a:pos x="0" y="75"/>
                  </a:cxn>
                  <a:cxn ang="0">
                    <a:pos x="222" y="75"/>
                  </a:cxn>
                  <a:cxn ang="0">
                    <a:pos x="302" y="22"/>
                  </a:cxn>
                  <a:cxn ang="0">
                    <a:pos x="337" y="22"/>
                  </a:cxn>
                </a:cxnLst>
                <a:pathLst>
                  <a:path w="1932" h="731">
                    <a:moveTo>
                      <a:pt x="337" y="22"/>
                    </a:moveTo>
                    <a:cubicBezTo>
                      <a:pt x="482" y="34"/>
                      <a:pt x="486" y="39"/>
                      <a:pt x="656" y="31"/>
                    </a:cubicBezTo>
                    <a:cubicBezTo>
                      <a:pt x="675" y="25"/>
                      <a:pt x="689" y="5"/>
                      <a:pt x="709" y="5"/>
                    </a:cubicBezTo>
                    <a:cubicBezTo>
                      <a:pt x="770" y="5"/>
                      <a:pt x="827" y="44"/>
                      <a:pt x="887" y="49"/>
                    </a:cubicBezTo>
                    <a:cubicBezTo>
                      <a:pt x="946" y="54"/>
                      <a:pt x="1005" y="55"/>
                      <a:pt x="1064" y="58"/>
                    </a:cubicBezTo>
                    <a:cubicBezTo>
                      <a:pt x="1155" y="81"/>
                      <a:pt x="1021" y="52"/>
                      <a:pt x="1188" y="49"/>
                    </a:cubicBezTo>
                    <a:cubicBezTo>
                      <a:pt x="1303" y="47"/>
                      <a:pt x="1419" y="55"/>
                      <a:pt x="1534" y="58"/>
                    </a:cubicBezTo>
                    <a:cubicBezTo>
                      <a:pt x="1618" y="0"/>
                      <a:pt x="1552" y="38"/>
                      <a:pt x="1773" y="49"/>
                    </a:cubicBezTo>
                    <a:cubicBezTo>
                      <a:pt x="1930" y="57"/>
                      <a:pt x="1900" y="103"/>
                      <a:pt x="1932" y="40"/>
                    </a:cubicBezTo>
                    <a:cubicBezTo>
                      <a:pt x="1926" y="70"/>
                      <a:pt x="1926" y="101"/>
                      <a:pt x="1915" y="129"/>
                    </a:cubicBezTo>
                    <a:cubicBezTo>
                      <a:pt x="1913" y="135"/>
                      <a:pt x="1872" y="192"/>
                      <a:pt x="1861" y="208"/>
                    </a:cubicBezTo>
                    <a:cubicBezTo>
                      <a:pt x="1822" y="267"/>
                      <a:pt x="1788" y="346"/>
                      <a:pt x="1728" y="386"/>
                    </a:cubicBezTo>
                    <a:cubicBezTo>
                      <a:pt x="1721" y="407"/>
                      <a:pt x="1707" y="426"/>
                      <a:pt x="1702" y="448"/>
                    </a:cubicBezTo>
                    <a:cubicBezTo>
                      <a:pt x="1687" y="507"/>
                      <a:pt x="1689" y="534"/>
                      <a:pt x="1666" y="589"/>
                    </a:cubicBezTo>
                    <a:cubicBezTo>
                      <a:pt x="1657" y="649"/>
                      <a:pt x="1667" y="627"/>
                      <a:pt x="1649" y="660"/>
                    </a:cubicBezTo>
                    <a:cubicBezTo>
                      <a:pt x="1556" y="683"/>
                      <a:pt x="1459" y="686"/>
                      <a:pt x="1365" y="705"/>
                    </a:cubicBezTo>
                    <a:cubicBezTo>
                      <a:pt x="1326" y="713"/>
                      <a:pt x="1250" y="731"/>
                      <a:pt x="1250" y="731"/>
                    </a:cubicBezTo>
                    <a:cubicBezTo>
                      <a:pt x="1147" y="718"/>
                      <a:pt x="1043" y="713"/>
                      <a:pt x="940" y="696"/>
                    </a:cubicBezTo>
                    <a:cubicBezTo>
                      <a:pt x="900" y="689"/>
                      <a:pt x="864" y="669"/>
                      <a:pt x="825" y="660"/>
                    </a:cubicBezTo>
                    <a:cubicBezTo>
                      <a:pt x="729" y="679"/>
                      <a:pt x="630" y="678"/>
                      <a:pt x="532" y="678"/>
                    </a:cubicBezTo>
                    <a:cubicBezTo>
                      <a:pt x="532" y="675"/>
                      <a:pt x="525" y="605"/>
                      <a:pt x="514" y="589"/>
                    </a:cubicBezTo>
                    <a:cubicBezTo>
                      <a:pt x="480" y="542"/>
                      <a:pt x="430" y="498"/>
                      <a:pt x="382" y="465"/>
                    </a:cubicBezTo>
                    <a:cubicBezTo>
                      <a:pt x="335" y="397"/>
                      <a:pt x="401" y="483"/>
                      <a:pt x="328" y="421"/>
                    </a:cubicBezTo>
                    <a:cubicBezTo>
                      <a:pt x="267" y="368"/>
                      <a:pt x="335" y="397"/>
                      <a:pt x="275" y="377"/>
                    </a:cubicBezTo>
                    <a:cubicBezTo>
                      <a:pt x="254" y="346"/>
                      <a:pt x="228" y="334"/>
                      <a:pt x="204" y="306"/>
                    </a:cubicBezTo>
                    <a:cubicBezTo>
                      <a:pt x="159" y="252"/>
                      <a:pt x="223" y="305"/>
                      <a:pt x="151" y="253"/>
                    </a:cubicBezTo>
                    <a:cubicBezTo>
                      <a:pt x="127" y="216"/>
                      <a:pt x="93" y="184"/>
                      <a:pt x="54" y="164"/>
                    </a:cubicBezTo>
                    <a:cubicBezTo>
                      <a:pt x="44" y="149"/>
                      <a:pt x="0" y="101"/>
                      <a:pt x="0" y="75"/>
                    </a:cubicBezTo>
                    <a:cubicBezTo>
                      <a:pt x="90" y="97"/>
                      <a:pt x="111" y="89"/>
                      <a:pt x="222" y="75"/>
                    </a:cubicBezTo>
                    <a:cubicBezTo>
                      <a:pt x="266" y="58"/>
                      <a:pt x="288" y="65"/>
                      <a:pt x="302" y="22"/>
                    </a:cubicBezTo>
                    <a:cubicBezTo>
                      <a:pt x="373" y="32"/>
                      <a:pt x="384" y="38"/>
                      <a:pt x="337" y="22"/>
                    </a:cubicBezTo>
                    <a:close/>
                  </a:path>
                </a:pathLst>
              </a:custGeom>
              <a:solidFill>
                <a:srgbClr val="800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9224" name="Group 16"/>
            <p:cNvGrpSpPr/>
            <p:nvPr/>
          </p:nvGrpSpPr>
          <p:grpSpPr>
            <a:xfrm>
              <a:off x="1728" y="1920"/>
              <a:ext cx="1932" cy="1931"/>
              <a:chOff x="1872" y="2352"/>
              <a:chExt cx="1932" cy="1931"/>
            </a:xfrm>
          </p:grpSpPr>
          <p:sp>
            <p:nvSpPr>
              <p:cNvPr id="9225" name="Freeform 17" descr="Papyrus"/>
              <p:cNvSpPr/>
              <p:nvPr/>
            </p:nvSpPr>
            <p:spPr>
              <a:xfrm>
                <a:off x="2640" y="2352"/>
                <a:ext cx="607" cy="1566"/>
              </a:xfrm>
              <a:custGeom>
                <a:avLst/>
                <a:gdLst/>
                <a:ahLst/>
                <a:cxnLst>
                  <a:cxn ang="0">
                    <a:pos x="50" y="52"/>
                  </a:cxn>
                  <a:cxn ang="0">
                    <a:pos x="213" y="1023"/>
                  </a:cxn>
                  <a:cxn ang="0">
                    <a:pos x="246" y="1379"/>
                  </a:cxn>
                  <a:cxn ang="0">
                    <a:pos x="263" y="1479"/>
                  </a:cxn>
                  <a:cxn ang="0">
                    <a:pos x="279" y="1566"/>
                  </a:cxn>
                  <a:cxn ang="0">
                    <a:pos x="294" y="1508"/>
                  </a:cxn>
                  <a:cxn ang="0">
                    <a:pos x="311" y="1394"/>
                  </a:cxn>
                  <a:cxn ang="0">
                    <a:pos x="411" y="1152"/>
                  </a:cxn>
                  <a:cxn ang="0">
                    <a:pos x="492" y="938"/>
                  </a:cxn>
                  <a:cxn ang="0">
                    <a:pos x="607" y="595"/>
                  </a:cxn>
                  <a:cxn ang="0">
                    <a:pos x="492" y="437"/>
                  </a:cxn>
                  <a:cxn ang="0">
                    <a:pos x="344" y="309"/>
                  </a:cxn>
                  <a:cxn ang="0">
                    <a:pos x="263" y="237"/>
                  </a:cxn>
                  <a:cxn ang="0">
                    <a:pos x="81" y="37"/>
                  </a:cxn>
                  <a:cxn ang="0">
                    <a:pos x="17" y="10"/>
                  </a:cxn>
                  <a:cxn ang="0">
                    <a:pos x="50" y="52"/>
                  </a:cxn>
                </a:cxnLst>
                <a:pathLst>
                  <a:path w="328" h="972">
                    <a:moveTo>
                      <a:pt x="27" y="32"/>
                    </a:moveTo>
                    <a:cubicBezTo>
                      <a:pt x="82" y="219"/>
                      <a:pt x="82" y="440"/>
                      <a:pt x="115" y="635"/>
                    </a:cubicBezTo>
                    <a:cubicBezTo>
                      <a:pt x="121" y="668"/>
                      <a:pt x="131" y="834"/>
                      <a:pt x="133" y="856"/>
                    </a:cubicBezTo>
                    <a:cubicBezTo>
                      <a:pt x="135" y="877"/>
                      <a:pt x="139" y="897"/>
                      <a:pt x="142" y="918"/>
                    </a:cubicBezTo>
                    <a:cubicBezTo>
                      <a:pt x="145" y="936"/>
                      <a:pt x="151" y="972"/>
                      <a:pt x="151" y="972"/>
                    </a:cubicBezTo>
                    <a:cubicBezTo>
                      <a:pt x="154" y="960"/>
                      <a:pt x="157" y="948"/>
                      <a:pt x="159" y="936"/>
                    </a:cubicBezTo>
                    <a:cubicBezTo>
                      <a:pt x="163" y="912"/>
                      <a:pt x="163" y="888"/>
                      <a:pt x="168" y="865"/>
                    </a:cubicBezTo>
                    <a:cubicBezTo>
                      <a:pt x="179" y="814"/>
                      <a:pt x="202" y="763"/>
                      <a:pt x="222" y="715"/>
                    </a:cubicBezTo>
                    <a:cubicBezTo>
                      <a:pt x="240" y="673"/>
                      <a:pt x="251" y="626"/>
                      <a:pt x="266" y="582"/>
                    </a:cubicBezTo>
                    <a:cubicBezTo>
                      <a:pt x="283" y="531"/>
                      <a:pt x="328" y="416"/>
                      <a:pt x="328" y="369"/>
                    </a:cubicBezTo>
                    <a:cubicBezTo>
                      <a:pt x="310" y="335"/>
                      <a:pt x="294" y="299"/>
                      <a:pt x="266" y="271"/>
                    </a:cubicBezTo>
                    <a:cubicBezTo>
                      <a:pt x="239" y="244"/>
                      <a:pt x="207" y="223"/>
                      <a:pt x="186" y="192"/>
                    </a:cubicBezTo>
                    <a:cubicBezTo>
                      <a:pt x="162" y="156"/>
                      <a:pt x="177" y="171"/>
                      <a:pt x="142" y="147"/>
                    </a:cubicBezTo>
                    <a:cubicBezTo>
                      <a:pt x="121" y="86"/>
                      <a:pt x="98" y="60"/>
                      <a:pt x="44" y="23"/>
                    </a:cubicBezTo>
                    <a:cubicBezTo>
                      <a:pt x="33" y="16"/>
                      <a:pt x="20" y="0"/>
                      <a:pt x="9" y="6"/>
                    </a:cubicBezTo>
                    <a:cubicBezTo>
                      <a:pt x="0" y="11"/>
                      <a:pt x="21" y="23"/>
                      <a:pt x="27" y="32"/>
                    </a:cubicBezTo>
                    <a:close/>
                  </a:path>
                </a:pathLst>
              </a:custGeom>
              <a:blipFill rotWithShape="1">
                <a:blip r:embed="rId2"/>
              </a:blip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9226" name="Freeform 18"/>
              <p:cNvSpPr/>
              <p:nvPr/>
            </p:nvSpPr>
            <p:spPr>
              <a:xfrm>
                <a:off x="1872" y="3552"/>
                <a:ext cx="1932" cy="731"/>
              </a:xfrm>
              <a:custGeom>
                <a:avLst/>
                <a:gdLst/>
                <a:ahLst/>
                <a:cxnLst>
                  <a:cxn ang="0">
                    <a:pos x="337" y="22"/>
                  </a:cxn>
                  <a:cxn ang="0">
                    <a:pos x="656" y="31"/>
                  </a:cxn>
                  <a:cxn ang="0">
                    <a:pos x="709" y="5"/>
                  </a:cxn>
                  <a:cxn ang="0">
                    <a:pos x="887" y="49"/>
                  </a:cxn>
                  <a:cxn ang="0">
                    <a:pos x="1064" y="58"/>
                  </a:cxn>
                  <a:cxn ang="0">
                    <a:pos x="1188" y="49"/>
                  </a:cxn>
                  <a:cxn ang="0">
                    <a:pos x="1534" y="58"/>
                  </a:cxn>
                  <a:cxn ang="0">
                    <a:pos x="1773" y="49"/>
                  </a:cxn>
                  <a:cxn ang="0">
                    <a:pos x="1932" y="40"/>
                  </a:cxn>
                  <a:cxn ang="0">
                    <a:pos x="1915" y="129"/>
                  </a:cxn>
                  <a:cxn ang="0">
                    <a:pos x="1861" y="208"/>
                  </a:cxn>
                  <a:cxn ang="0">
                    <a:pos x="1728" y="386"/>
                  </a:cxn>
                  <a:cxn ang="0">
                    <a:pos x="1702" y="448"/>
                  </a:cxn>
                  <a:cxn ang="0">
                    <a:pos x="1666" y="589"/>
                  </a:cxn>
                  <a:cxn ang="0">
                    <a:pos x="1649" y="660"/>
                  </a:cxn>
                  <a:cxn ang="0">
                    <a:pos x="1365" y="705"/>
                  </a:cxn>
                  <a:cxn ang="0">
                    <a:pos x="1250" y="731"/>
                  </a:cxn>
                  <a:cxn ang="0">
                    <a:pos x="940" y="696"/>
                  </a:cxn>
                  <a:cxn ang="0">
                    <a:pos x="825" y="660"/>
                  </a:cxn>
                  <a:cxn ang="0">
                    <a:pos x="532" y="678"/>
                  </a:cxn>
                  <a:cxn ang="0">
                    <a:pos x="514" y="589"/>
                  </a:cxn>
                  <a:cxn ang="0">
                    <a:pos x="382" y="465"/>
                  </a:cxn>
                  <a:cxn ang="0">
                    <a:pos x="328" y="421"/>
                  </a:cxn>
                  <a:cxn ang="0">
                    <a:pos x="275" y="377"/>
                  </a:cxn>
                  <a:cxn ang="0">
                    <a:pos x="204" y="306"/>
                  </a:cxn>
                  <a:cxn ang="0">
                    <a:pos x="151" y="253"/>
                  </a:cxn>
                  <a:cxn ang="0">
                    <a:pos x="54" y="164"/>
                  </a:cxn>
                  <a:cxn ang="0">
                    <a:pos x="0" y="75"/>
                  </a:cxn>
                  <a:cxn ang="0">
                    <a:pos x="222" y="75"/>
                  </a:cxn>
                  <a:cxn ang="0">
                    <a:pos x="302" y="22"/>
                  </a:cxn>
                  <a:cxn ang="0">
                    <a:pos x="337" y="22"/>
                  </a:cxn>
                </a:cxnLst>
                <a:pathLst>
                  <a:path w="1932" h="731">
                    <a:moveTo>
                      <a:pt x="337" y="22"/>
                    </a:moveTo>
                    <a:cubicBezTo>
                      <a:pt x="482" y="34"/>
                      <a:pt x="486" y="39"/>
                      <a:pt x="656" y="31"/>
                    </a:cubicBezTo>
                    <a:cubicBezTo>
                      <a:pt x="675" y="25"/>
                      <a:pt x="689" y="5"/>
                      <a:pt x="709" y="5"/>
                    </a:cubicBezTo>
                    <a:cubicBezTo>
                      <a:pt x="770" y="5"/>
                      <a:pt x="827" y="44"/>
                      <a:pt x="887" y="49"/>
                    </a:cubicBezTo>
                    <a:cubicBezTo>
                      <a:pt x="946" y="54"/>
                      <a:pt x="1005" y="55"/>
                      <a:pt x="1064" y="58"/>
                    </a:cubicBezTo>
                    <a:cubicBezTo>
                      <a:pt x="1155" y="81"/>
                      <a:pt x="1021" y="52"/>
                      <a:pt x="1188" y="49"/>
                    </a:cubicBezTo>
                    <a:cubicBezTo>
                      <a:pt x="1303" y="47"/>
                      <a:pt x="1419" y="55"/>
                      <a:pt x="1534" y="58"/>
                    </a:cubicBezTo>
                    <a:cubicBezTo>
                      <a:pt x="1618" y="0"/>
                      <a:pt x="1552" y="38"/>
                      <a:pt x="1773" y="49"/>
                    </a:cubicBezTo>
                    <a:cubicBezTo>
                      <a:pt x="1930" y="57"/>
                      <a:pt x="1900" y="103"/>
                      <a:pt x="1932" y="40"/>
                    </a:cubicBezTo>
                    <a:cubicBezTo>
                      <a:pt x="1926" y="70"/>
                      <a:pt x="1926" y="101"/>
                      <a:pt x="1915" y="129"/>
                    </a:cubicBezTo>
                    <a:cubicBezTo>
                      <a:pt x="1913" y="135"/>
                      <a:pt x="1872" y="192"/>
                      <a:pt x="1861" y="208"/>
                    </a:cubicBezTo>
                    <a:cubicBezTo>
                      <a:pt x="1822" y="267"/>
                      <a:pt x="1788" y="346"/>
                      <a:pt x="1728" y="386"/>
                    </a:cubicBezTo>
                    <a:cubicBezTo>
                      <a:pt x="1721" y="407"/>
                      <a:pt x="1707" y="426"/>
                      <a:pt x="1702" y="448"/>
                    </a:cubicBezTo>
                    <a:cubicBezTo>
                      <a:pt x="1687" y="507"/>
                      <a:pt x="1689" y="534"/>
                      <a:pt x="1666" y="589"/>
                    </a:cubicBezTo>
                    <a:cubicBezTo>
                      <a:pt x="1657" y="649"/>
                      <a:pt x="1667" y="627"/>
                      <a:pt x="1649" y="660"/>
                    </a:cubicBezTo>
                    <a:cubicBezTo>
                      <a:pt x="1556" y="683"/>
                      <a:pt x="1459" y="686"/>
                      <a:pt x="1365" y="705"/>
                    </a:cubicBezTo>
                    <a:cubicBezTo>
                      <a:pt x="1326" y="713"/>
                      <a:pt x="1250" y="731"/>
                      <a:pt x="1250" y="731"/>
                    </a:cubicBezTo>
                    <a:cubicBezTo>
                      <a:pt x="1147" y="718"/>
                      <a:pt x="1043" y="713"/>
                      <a:pt x="940" y="696"/>
                    </a:cubicBezTo>
                    <a:cubicBezTo>
                      <a:pt x="900" y="689"/>
                      <a:pt x="864" y="669"/>
                      <a:pt x="825" y="660"/>
                    </a:cubicBezTo>
                    <a:cubicBezTo>
                      <a:pt x="729" y="679"/>
                      <a:pt x="630" y="678"/>
                      <a:pt x="532" y="678"/>
                    </a:cubicBezTo>
                    <a:cubicBezTo>
                      <a:pt x="532" y="675"/>
                      <a:pt x="525" y="605"/>
                      <a:pt x="514" y="589"/>
                    </a:cubicBezTo>
                    <a:cubicBezTo>
                      <a:pt x="480" y="542"/>
                      <a:pt x="430" y="498"/>
                      <a:pt x="382" y="465"/>
                    </a:cubicBezTo>
                    <a:cubicBezTo>
                      <a:pt x="335" y="397"/>
                      <a:pt x="401" y="483"/>
                      <a:pt x="328" y="421"/>
                    </a:cubicBezTo>
                    <a:cubicBezTo>
                      <a:pt x="267" y="368"/>
                      <a:pt x="335" y="397"/>
                      <a:pt x="275" y="377"/>
                    </a:cubicBezTo>
                    <a:cubicBezTo>
                      <a:pt x="254" y="346"/>
                      <a:pt x="228" y="334"/>
                      <a:pt x="204" y="306"/>
                    </a:cubicBezTo>
                    <a:cubicBezTo>
                      <a:pt x="159" y="252"/>
                      <a:pt x="223" y="305"/>
                      <a:pt x="151" y="253"/>
                    </a:cubicBezTo>
                    <a:cubicBezTo>
                      <a:pt x="127" y="216"/>
                      <a:pt x="93" y="184"/>
                      <a:pt x="54" y="164"/>
                    </a:cubicBezTo>
                    <a:cubicBezTo>
                      <a:pt x="44" y="149"/>
                      <a:pt x="0" y="101"/>
                      <a:pt x="0" y="75"/>
                    </a:cubicBezTo>
                    <a:cubicBezTo>
                      <a:pt x="90" y="97"/>
                      <a:pt x="111" y="89"/>
                      <a:pt x="222" y="75"/>
                    </a:cubicBezTo>
                    <a:cubicBezTo>
                      <a:pt x="266" y="58"/>
                      <a:pt x="288" y="65"/>
                      <a:pt x="302" y="22"/>
                    </a:cubicBezTo>
                    <a:cubicBezTo>
                      <a:pt x="373" y="32"/>
                      <a:pt x="384" y="38"/>
                      <a:pt x="337" y="22"/>
                    </a:cubicBez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Hình0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462"/>
            <a:ext cx="9144000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grpSp>
        <p:nvGrpSpPr>
          <p:cNvPr id="11268" name="Group 50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pic>
          <p:nvPicPr>
            <p:cNvPr id="11269" name="Picture 1" descr="Picture12.png"/>
            <p:cNvPicPr>
              <a:picLocks noChangeAspect="1"/>
            </p:cNvPicPr>
            <p:nvPr/>
          </p:nvPicPr>
          <p:blipFill>
            <a:blip r:embed="rId1">
              <a:lum bright="12000"/>
            </a:blip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0" name="Picture 31" descr="2E81ED98BCDC4AE1AC88214618D0F6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" y="3744"/>
              <a:ext cx="100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Picture 32" descr="2E81ED98BCDC4AE1AC88214618D0F62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8" y="3648"/>
              <a:ext cx="1008" cy="7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2" name="Group 33"/>
            <p:cNvGrpSpPr/>
            <p:nvPr/>
          </p:nvGrpSpPr>
          <p:grpSpPr>
            <a:xfrm>
              <a:off x="61" y="2871"/>
              <a:ext cx="1344" cy="1344"/>
              <a:chOff x="48" y="2880"/>
              <a:chExt cx="1344" cy="1344"/>
            </a:xfrm>
          </p:grpSpPr>
          <p:sp>
            <p:nvSpPr>
              <p:cNvPr id="11287" name="Freeform 34"/>
              <p:cNvSpPr/>
              <p:nvPr/>
            </p:nvSpPr>
            <p:spPr>
              <a:xfrm>
                <a:off x="528" y="2880"/>
                <a:ext cx="407" cy="887"/>
              </a:xfrm>
              <a:custGeom>
                <a:avLst/>
                <a:gdLst/>
                <a:ahLst/>
                <a:cxnLst>
                  <a:cxn ang="0">
                    <a:pos x="53" y="46"/>
                  </a:cxn>
                  <a:cxn ang="0">
                    <a:pos x="35" y="484"/>
                  </a:cxn>
                  <a:cxn ang="0">
                    <a:pos x="27" y="584"/>
                  </a:cxn>
                  <a:cxn ang="0">
                    <a:pos x="0" y="653"/>
                  </a:cxn>
                  <a:cxn ang="0">
                    <a:pos x="53" y="876"/>
                  </a:cxn>
                  <a:cxn ang="0">
                    <a:pos x="34" y="853"/>
                  </a:cxn>
                  <a:cxn ang="0">
                    <a:pos x="71" y="868"/>
                  </a:cxn>
                  <a:cxn ang="0">
                    <a:pos x="372" y="838"/>
                  </a:cxn>
                  <a:cxn ang="0">
                    <a:pos x="399" y="822"/>
                  </a:cxn>
                  <a:cxn ang="0">
                    <a:pos x="390" y="845"/>
                  </a:cxn>
                  <a:cxn ang="0">
                    <a:pos x="275" y="852"/>
                  </a:cxn>
                  <a:cxn ang="0">
                    <a:pos x="354" y="852"/>
                  </a:cxn>
                  <a:cxn ang="0">
                    <a:pos x="370" y="812"/>
                  </a:cxn>
                  <a:cxn ang="0">
                    <a:pos x="399" y="806"/>
                  </a:cxn>
                  <a:cxn ang="0">
                    <a:pos x="354" y="729"/>
                  </a:cxn>
                  <a:cxn ang="0">
                    <a:pos x="319" y="691"/>
                  </a:cxn>
                  <a:cxn ang="0">
                    <a:pos x="230" y="561"/>
                  </a:cxn>
                  <a:cxn ang="0">
                    <a:pos x="213" y="514"/>
                  </a:cxn>
                  <a:cxn ang="0">
                    <a:pos x="177" y="453"/>
                  </a:cxn>
                  <a:cxn ang="0">
                    <a:pos x="35" y="0"/>
                  </a:cxn>
                  <a:cxn ang="0">
                    <a:pos x="53" y="215"/>
                  </a:cxn>
                </a:cxnLst>
                <a:pathLst>
                  <a:path w="407" h="1023">
                    <a:moveTo>
                      <a:pt x="53" y="53"/>
                    </a:moveTo>
                    <a:cubicBezTo>
                      <a:pt x="47" y="221"/>
                      <a:pt x="42" y="390"/>
                      <a:pt x="35" y="558"/>
                    </a:cubicBezTo>
                    <a:cubicBezTo>
                      <a:pt x="33" y="596"/>
                      <a:pt x="33" y="635"/>
                      <a:pt x="27" y="673"/>
                    </a:cubicBezTo>
                    <a:cubicBezTo>
                      <a:pt x="23" y="701"/>
                      <a:pt x="0" y="753"/>
                      <a:pt x="0" y="753"/>
                    </a:cubicBezTo>
                    <a:cubicBezTo>
                      <a:pt x="7" y="822"/>
                      <a:pt x="22" y="948"/>
                      <a:pt x="53" y="1010"/>
                    </a:cubicBezTo>
                    <a:cubicBezTo>
                      <a:pt x="47" y="1001"/>
                      <a:pt x="24" y="989"/>
                      <a:pt x="34" y="984"/>
                    </a:cubicBezTo>
                    <a:cubicBezTo>
                      <a:pt x="46" y="978"/>
                      <a:pt x="57" y="1001"/>
                      <a:pt x="71" y="1001"/>
                    </a:cubicBezTo>
                    <a:cubicBezTo>
                      <a:pt x="107" y="1001"/>
                      <a:pt x="323" y="972"/>
                      <a:pt x="372" y="966"/>
                    </a:cubicBezTo>
                    <a:cubicBezTo>
                      <a:pt x="381" y="960"/>
                      <a:pt x="389" y="944"/>
                      <a:pt x="399" y="948"/>
                    </a:cubicBezTo>
                    <a:cubicBezTo>
                      <a:pt x="407" y="952"/>
                      <a:pt x="399" y="972"/>
                      <a:pt x="390" y="974"/>
                    </a:cubicBezTo>
                    <a:cubicBezTo>
                      <a:pt x="353" y="984"/>
                      <a:pt x="313" y="980"/>
                      <a:pt x="275" y="983"/>
                    </a:cubicBezTo>
                    <a:cubicBezTo>
                      <a:pt x="352" y="1003"/>
                      <a:pt x="336" y="1023"/>
                      <a:pt x="354" y="983"/>
                    </a:cubicBezTo>
                    <a:cubicBezTo>
                      <a:pt x="359" y="967"/>
                      <a:pt x="359" y="949"/>
                      <a:pt x="370" y="936"/>
                    </a:cubicBezTo>
                    <a:cubicBezTo>
                      <a:pt x="376" y="928"/>
                      <a:pt x="396" y="940"/>
                      <a:pt x="399" y="930"/>
                    </a:cubicBezTo>
                    <a:cubicBezTo>
                      <a:pt x="400" y="925"/>
                      <a:pt x="359" y="849"/>
                      <a:pt x="354" y="841"/>
                    </a:cubicBezTo>
                    <a:cubicBezTo>
                      <a:pt x="336" y="783"/>
                      <a:pt x="361" y="846"/>
                      <a:pt x="319" y="797"/>
                    </a:cubicBezTo>
                    <a:cubicBezTo>
                      <a:pt x="285" y="759"/>
                      <a:pt x="250" y="694"/>
                      <a:pt x="230" y="647"/>
                    </a:cubicBezTo>
                    <a:cubicBezTo>
                      <a:pt x="215" y="612"/>
                      <a:pt x="229" y="628"/>
                      <a:pt x="213" y="593"/>
                    </a:cubicBezTo>
                    <a:cubicBezTo>
                      <a:pt x="202" y="569"/>
                      <a:pt x="177" y="522"/>
                      <a:pt x="177" y="522"/>
                    </a:cubicBezTo>
                    <a:cubicBezTo>
                      <a:pt x="169" y="374"/>
                      <a:pt x="200" y="104"/>
                      <a:pt x="35" y="0"/>
                    </a:cubicBezTo>
                    <a:cubicBezTo>
                      <a:pt x="43" y="82"/>
                      <a:pt x="53" y="165"/>
                      <a:pt x="53" y="248"/>
                    </a:cubicBezTo>
                  </a:path>
                </a:pathLst>
              </a:custGeom>
              <a:solidFill>
                <a:srgbClr val="FF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8" name="Freeform 35"/>
              <p:cNvSpPr/>
              <p:nvPr/>
            </p:nvSpPr>
            <p:spPr>
              <a:xfrm>
                <a:off x="48" y="3683"/>
                <a:ext cx="1344" cy="541"/>
              </a:xfrm>
              <a:custGeom>
                <a:avLst/>
                <a:gdLst/>
                <a:ahLst/>
                <a:cxnLst>
                  <a:cxn ang="0">
                    <a:pos x="56" y="21"/>
                  </a:cxn>
                  <a:cxn ang="0">
                    <a:pos x="505" y="31"/>
                  </a:cxn>
                  <a:cxn ang="0">
                    <a:pos x="707" y="0"/>
                  </a:cxn>
                  <a:cxn ang="0">
                    <a:pos x="1055" y="15"/>
                  </a:cxn>
                  <a:cxn ang="0">
                    <a:pos x="1344" y="26"/>
                  </a:cxn>
                  <a:cxn ang="0">
                    <a:pos x="1286" y="84"/>
                  </a:cxn>
                  <a:cxn ang="0">
                    <a:pos x="1243" y="105"/>
                  </a:cxn>
                  <a:cxn ang="0">
                    <a:pos x="1199" y="126"/>
                  </a:cxn>
                  <a:cxn ang="0">
                    <a:pos x="1170" y="158"/>
                  </a:cxn>
                  <a:cxn ang="0">
                    <a:pos x="1156" y="173"/>
                  </a:cxn>
                  <a:cxn ang="0">
                    <a:pos x="1048" y="305"/>
                  </a:cxn>
                  <a:cxn ang="0">
                    <a:pos x="968" y="378"/>
                  </a:cxn>
                  <a:cxn ang="0">
                    <a:pos x="924" y="421"/>
                  </a:cxn>
                  <a:cxn ang="0">
                    <a:pos x="852" y="483"/>
                  </a:cxn>
                  <a:cxn ang="0">
                    <a:pos x="830" y="515"/>
                  </a:cxn>
                  <a:cxn ang="0">
                    <a:pos x="794" y="541"/>
                  </a:cxn>
                  <a:cxn ang="0">
                    <a:pos x="700" y="499"/>
                  </a:cxn>
                  <a:cxn ang="0">
                    <a:pos x="679" y="489"/>
                  </a:cxn>
                  <a:cxn ang="0">
                    <a:pos x="664" y="467"/>
                  </a:cxn>
                  <a:cxn ang="0">
                    <a:pos x="613" y="447"/>
                  </a:cxn>
                  <a:cxn ang="0">
                    <a:pos x="591" y="425"/>
                  </a:cxn>
                  <a:cxn ang="0">
                    <a:pos x="548" y="405"/>
                  </a:cxn>
                  <a:cxn ang="0">
                    <a:pos x="527" y="394"/>
                  </a:cxn>
                  <a:cxn ang="0">
                    <a:pos x="490" y="368"/>
                  </a:cxn>
                  <a:cxn ang="0">
                    <a:pos x="447" y="347"/>
                  </a:cxn>
                  <a:cxn ang="0">
                    <a:pos x="360" y="289"/>
                  </a:cxn>
                  <a:cxn ang="0">
                    <a:pos x="324" y="257"/>
                  </a:cxn>
                  <a:cxn ang="0">
                    <a:pos x="295" y="247"/>
                  </a:cxn>
                  <a:cxn ang="0">
                    <a:pos x="266" y="231"/>
                  </a:cxn>
                  <a:cxn ang="0">
                    <a:pos x="208" y="189"/>
                  </a:cxn>
                  <a:cxn ang="0">
                    <a:pos x="186" y="158"/>
                  </a:cxn>
                  <a:cxn ang="0">
                    <a:pos x="165" y="147"/>
                  </a:cxn>
                  <a:cxn ang="0">
                    <a:pos x="100" y="105"/>
                  </a:cxn>
                  <a:cxn ang="0">
                    <a:pos x="56" y="63"/>
                  </a:cxn>
                  <a:cxn ang="0">
                    <a:pos x="42" y="47"/>
                  </a:cxn>
                  <a:cxn ang="0">
                    <a:pos x="56" y="21"/>
                  </a:cxn>
                </a:cxnLst>
                <a:pathLst>
                  <a:path w="1646" h="912">
                    <a:moveTo>
                      <a:pt x="69" y="35"/>
                    </a:moveTo>
                    <a:cubicBezTo>
                      <a:pt x="252" y="38"/>
                      <a:pt x="435" y="67"/>
                      <a:pt x="618" y="53"/>
                    </a:cubicBezTo>
                    <a:cubicBezTo>
                      <a:pt x="699" y="47"/>
                      <a:pt x="786" y="15"/>
                      <a:pt x="866" y="0"/>
                    </a:cubicBezTo>
                    <a:cubicBezTo>
                      <a:pt x="1009" y="7"/>
                      <a:pt x="1149" y="18"/>
                      <a:pt x="1292" y="26"/>
                    </a:cubicBezTo>
                    <a:cubicBezTo>
                      <a:pt x="1401" y="64"/>
                      <a:pt x="1530" y="44"/>
                      <a:pt x="1646" y="44"/>
                    </a:cubicBezTo>
                    <a:cubicBezTo>
                      <a:pt x="1627" y="100"/>
                      <a:pt x="1627" y="116"/>
                      <a:pt x="1575" y="141"/>
                    </a:cubicBezTo>
                    <a:cubicBezTo>
                      <a:pt x="1540" y="193"/>
                      <a:pt x="1579" y="149"/>
                      <a:pt x="1522" y="177"/>
                    </a:cubicBezTo>
                    <a:cubicBezTo>
                      <a:pt x="1503" y="186"/>
                      <a:pt x="1469" y="212"/>
                      <a:pt x="1469" y="212"/>
                    </a:cubicBezTo>
                    <a:cubicBezTo>
                      <a:pt x="1457" y="230"/>
                      <a:pt x="1445" y="248"/>
                      <a:pt x="1433" y="266"/>
                    </a:cubicBezTo>
                    <a:cubicBezTo>
                      <a:pt x="1427" y="275"/>
                      <a:pt x="1416" y="292"/>
                      <a:pt x="1416" y="292"/>
                    </a:cubicBezTo>
                    <a:cubicBezTo>
                      <a:pt x="1397" y="369"/>
                      <a:pt x="1352" y="466"/>
                      <a:pt x="1283" y="514"/>
                    </a:cubicBezTo>
                    <a:cubicBezTo>
                      <a:pt x="1264" y="568"/>
                      <a:pt x="1232" y="607"/>
                      <a:pt x="1185" y="638"/>
                    </a:cubicBezTo>
                    <a:cubicBezTo>
                      <a:pt x="1162" y="673"/>
                      <a:pt x="1168" y="685"/>
                      <a:pt x="1132" y="709"/>
                    </a:cubicBezTo>
                    <a:cubicBezTo>
                      <a:pt x="1100" y="758"/>
                      <a:pt x="1087" y="782"/>
                      <a:pt x="1043" y="815"/>
                    </a:cubicBezTo>
                    <a:cubicBezTo>
                      <a:pt x="1033" y="832"/>
                      <a:pt x="1028" y="852"/>
                      <a:pt x="1017" y="868"/>
                    </a:cubicBezTo>
                    <a:cubicBezTo>
                      <a:pt x="1017" y="868"/>
                      <a:pt x="978" y="907"/>
                      <a:pt x="973" y="912"/>
                    </a:cubicBezTo>
                    <a:cubicBezTo>
                      <a:pt x="930" y="899"/>
                      <a:pt x="894" y="867"/>
                      <a:pt x="857" y="842"/>
                    </a:cubicBezTo>
                    <a:cubicBezTo>
                      <a:pt x="848" y="836"/>
                      <a:pt x="831" y="824"/>
                      <a:pt x="831" y="824"/>
                    </a:cubicBezTo>
                    <a:cubicBezTo>
                      <a:pt x="825" y="812"/>
                      <a:pt x="822" y="797"/>
                      <a:pt x="813" y="788"/>
                    </a:cubicBezTo>
                    <a:cubicBezTo>
                      <a:pt x="796" y="771"/>
                      <a:pt x="768" y="770"/>
                      <a:pt x="751" y="753"/>
                    </a:cubicBezTo>
                    <a:cubicBezTo>
                      <a:pt x="740" y="742"/>
                      <a:pt x="735" y="727"/>
                      <a:pt x="724" y="717"/>
                    </a:cubicBezTo>
                    <a:cubicBezTo>
                      <a:pt x="708" y="703"/>
                      <a:pt x="689" y="694"/>
                      <a:pt x="671" y="682"/>
                    </a:cubicBezTo>
                    <a:cubicBezTo>
                      <a:pt x="662" y="676"/>
                      <a:pt x="645" y="664"/>
                      <a:pt x="645" y="664"/>
                    </a:cubicBezTo>
                    <a:cubicBezTo>
                      <a:pt x="608" y="592"/>
                      <a:pt x="650" y="654"/>
                      <a:pt x="600" y="620"/>
                    </a:cubicBezTo>
                    <a:cubicBezTo>
                      <a:pt x="537" y="577"/>
                      <a:pt x="609" y="603"/>
                      <a:pt x="547" y="585"/>
                    </a:cubicBezTo>
                    <a:cubicBezTo>
                      <a:pt x="517" y="543"/>
                      <a:pt x="480" y="520"/>
                      <a:pt x="441" y="487"/>
                    </a:cubicBezTo>
                    <a:cubicBezTo>
                      <a:pt x="423" y="472"/>
                      <a:pt x="415" y="449"/>
                      <a:pt x="397" y="434"/>
                    </a:cubicBezTo>
                    <a:cubicBezTo>
                      <a:pt x="387" y="425"/>
                      <a:pt x="372" y="423"/>
                      <a:pt x="361" y="416"/>
                    </a:cubicBezTo>
                    <a:cubicBezTo>
                      <a:pt x="349" y="408"/>
                      <a:pt x="337" y="399"/>
                      <a:pt x="326" y="390"/>
                    </a:cubicBezTo>
                    <a:cubicBezTo>
                      <a:pt x="298" y="366"/>
                      <a:pt x="286" y="339"/>
                      <a:pt x="255" y="319"/>
                    </a:cubicBezTo>
                    <a:cubicBezTo>
                      <a:pt x="244" y="303"/>
                      <a:pt x="240" y="282"/>
                      <a:pt x="228" y="266"/>
                    </a:cubicBezTo>
                    <a:cubicBezTo>
                      <a:pt x="221" y="258"/>
                      <a:pt x="210" y="255"/>
                      <a:pt x="202" y="248"/>
                    </a:cubicBezTo>
                    <a:cubicBezTo>
                      <a:pt x="165" y="217"/>
                      <a:pt x="167" y="200"/>
                      <a:pt x="122" y="177"/>
                    </a:cubicBezTo>
                    <a:cubicBezTo>
                      <a:pt x="101" y="146"/>
                      <a:pt x="100" y="127"/>
                      <a:pt x="69" y="106"/>
                    </a:cubicBezTo>
                    <a:cubicBezTo>
                      <a:pt x="63" y="97"/>
                      <a:pt x="59" y="87"/>
                      <a:pt x="51" y="79"/>
                    </a:cubicBezTo>
                    <a:cubicBezTo>
                      <a:pt x="18" y="47"/>
                      <a:pt x="0" y="77"/>
                      <a:pt x="69" y="35"/>
                    </a:cubicBez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1273" name="Group 36"/>
            <p:cNvGrpSpPr/>
            <p:nvPr/>
          </p:nvGrpSpPr>
          <p:grpSpPr>
            <a:xfrm>
              <a:off x="4512" y="3408"/>
              <a:ext cx="1152" cy="880"/>
              <a:chOff x="1488" y="2256"/>
              <a:chExt cx="1632" cy="1792"/>
            </a:xfrm>
          </p:grpSpPr>
          <p:sp>
            <p:nvSpPr>
              <p:cNvPr id="11285" name="Freeform 37"/>
              <p:cNvSpPr/>
              <p:nvPr/>
            </p:nvSpPr>
            <p:spPr>
              <a:xfrm>
                <a:off x="2256" y="2256"/>
                <a:ext cx="432" cy="136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5" y="684"/>
                  </a:cxn>
                  <a:cxn ang="0">
                    <a:pos x="85" y="1367"/>
                  </a:cxn>
                  <a:cxn ang="0">
                    <a:pos x="188" y="1096"/>
                  </a:cxn>
                  <a:cxn ang="0">
                    <a:pos x="249" y="919"/>
                  </a:cxn>
                  <a:cxn ang="0">
                    <a:pos x="290" y="814"/>
                  </a:cxn>
                  <a:cxn ang="0">
                    <a:pos x="320" y="790"/>
                  </a:cxn>
                  <a:cxn ang="0">
                    <a:pos x="361" y="719"/>
                  </a:cxn>
                  <a:cxn ang="0">
                    <a:pos x="412" y="648"/>
                  </a:cxn>
                  <a:cxn ang="0">
                    <a:pos x="432" y="601"/>
                  </a:cxn>
                  <a:cxn ang="0">
                    <a:pos x="259" y="378"/>
                  </a:cxn>
                  <a:cxn ang="0">
                    <a:pos x="76" y="131"/>
                  </a:cxn>
                  <a:cxn ang="0">
                    <a:pos x="5" y="60"/>
                  </a:cxn>
                  <a:cxn ang="0">
                    <a:pos x="14" y="0"/>
                  </a:cxn>
                </a:cxnLst>
                <a:pathLst>
                  <a:path w="359" h="983">
                    <a:moveTo>
                      <a:pt x="12" y="0"/>
                    </a:moveTo>
                    <a:cubicBezTo>
                      <a:pt x="46" y="162"/>
                      <a:pt x="6" y="335"/>
                      <a:pt x="54" y="492"/>
                    </a:cubicBezTo>
                    <a:cubicBezTo>
                      <a:pt x="73" y="656"/>
                      <a:pt x="71" y="814"/>
                      <a:pt x="71" y="983"/>
                    </a:cubicBezTo>
                    <a:cubicBezTo>
                      <a:pt x="94" y="919"/>
                      <a:pt x="119" y="845"/>
                      <a:pt x="156" y="788"/>
                    </a:cubicBezTo>
                    <a:cubicBezTo>
                      <a:pt x="168" y="743"/>
                      <a:pt x="189" y="703"/>
                      <a:pt x="207" y="661"/>
                    </a:cubicBezTo>
                    <a:cubicBezTo>
                      <a:pt x="216" y="639"/>
                      <a:pt x="226" y="604"/>
                      <a:pt x="241" y="585"/>
                    </a:cubicBezTo>
                    <a:cubicBezTo>
                      <a:pt x="247" y="577"/>
                      <a:pt x="258" y="574"/>
                      <a:pt x="266" y="568"/>
                    </a:cubicBezTo>
                    <a:cubicBezTo>
                      <a:pt x="286" y="492"/>
                      <a:pt x="258" y="568"/>
                      <a:pt x="300" y="517"/>
                    </a:cubicBezTo>
                    <a:cubicBezTo>
                      <a:pt x="353" y="452"/>
                      <a:pt x="281" y="507"/>
                      <a:pt x="342" y="466"/>
                    </a:cubicBezTo>
                    <a:cubicBezTo>
                      <a:pt x="352" y="429"/>
                      <a:pt x="339" y="432"/>
                      <a:pt x="359" y="432"/>
                    </a:cubicBezTo>
                    <a:cubicBezTo>
                      <a:pt x="341" y="358"/>
                      <a:pt x="289" y="295"/>
                      <a:pt x="215" y="272"/>
                    </a:cubicBezTo>
                    <a:cubicBezTo>
                      <a:pt x="160" y="216"/>
                      <a:pt x="118" y="149"/>
                      <a:pt x="63" y="94"/>
                    </a:cubicBezTo>
                    <a:cubicBezTo>
                      <a:pt x="59" y="90"/>
                      <a:pt x="7" y="54"/>
                      <a:pt x="4" y="43"/>
                    </a:cubicBezTo>
                    <a:cubicBezTo>
                      <a:pt x="0" y="29"/>
                      <a:pt x="9" y="14"/>
                      <a:pt x="12" y="0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6" name="Freeform 38"/>
              <p:cNvSpPr/>
              <p:nvPr/>
            </p:nvSpPr>
            <p:spPr>
              <a:xfrm>
                <a:off x="1488" y="3366"/>
                <a:ext cx="1632" cy="682"/>
              </a:xfrm>
              <a:custGeom>
                <a:avLst/>
                <a:gdLst/>
                <a:ahLst/>
                <a:cxnLst>
                  <a:cxn ang="0">
                    <a:pos x="89" y="75"/>
                  </a:cxn>
                  <a:cxn ang="0">
                    <a:pos x="522" y="67"/>
                  </a:cxn>
                  <a:cxn ang="0">
                    <a:pos x="1632" y="67"/>
                  </a:cxn>
                  <a:cxn ang="0">
                    <a:pos x="1522" y="194"/>
                  </a:cxn>
                  <a:cxn ang="0">
                    <a:pos x="1455" y="228"/>
                  </a:cxn>
                  <a:cxn ang="0">
                    <a:pos x="1410" y="279"/>
                  </a:cxn>
                  <a:cxn ang="0">
                    <a:pos x="1254" y="474"/>
                  </a:cxn>
                  <a:cxn ang="0">
                    <a:pos x="1232" y="507"/>
                  </a:cxn>
                  <a:cxn ang="0">
                    <a:pos x="1189" y="524"/>
                  </a:cxn>
                  <a:cxn ang="0">
                    <a:pos x="1078" y="651"/>
                  </a:cxn>
                  <a:cxn ang="0">
                    <a:pos x="1033" y="677"/>
                  </a:cxn>
                  <a:cxn ang="0">
                    <a:pos x="966" y="634"/>
                  </a:cxn>
                  <a:cxn ang="0">
                    <a:pos x="889" y="592"/>
                  </a:cxn>
                  <a:cxn ang="0">
                    <a:pos x="655" y="465"/>
                  </a:cxn>
                  <a:cxn ang="0">
                    <a:pos x="556" y="397"/>
                  </a:cxn>
                  <a:cxn ang="0">
                    <a:pos x="100" y="160"/>
                  </a:cxn>
                  <a:cxn ang="0">
                    <a:pos x="0" y="92"/>
                  </a:cxn>
                  <a:cxn ang="0">
                    <a:pos x="156" y="50"/>
                  </a:cxn>
                </a:cxnLst>
                <a:pathLst>
                  <a:path w="1245" h="682">
                    <a:moveTo>
                      <a:pt x="68" y="75"/>
                    </a:moveTo>
                    <a:cubicBezTo>
                      <a:pt x="178" y="0"/>
                      <a:pt x="73" y="64"/>
                      <a:pt x="398" y="67"/>
                    </a:cubicBezTo>
                    <a:cubicBezTo>
                      <a:pt x="680" y="69"/>
                      <a:pt x="963" y="67"/>
                      <a:pt x="1245" y="67"/>
                    </a:cubicBezTo>
                    <a:cubicBezTo>
                      <a:pt x="1231" y="125"/>
                      <a:pt x="1215" y="167"/>
                      <a:pt x="1161" y="194"/>
                    </a:cubicBezTo>
                    <a:cubicBezTo>
                      <a:pt x="1098" y="287"/>
                      <a:pt x="1200" y="149"/>
                      <a:pt x="1110" y="228"/>
                    </a:cubicBezTo>
                    <a:cubicBezTo>
                      <a:pt x="1095" y="242"/>
                      <a:pt x="1087" y="262"/>
                      <a:pt x="1076" y="279"/>
                    </a:cubicBezTo>
                    <a:cubicBezTo>
                      <a:pt x="1033" y="343"/>
                      <a:pt x="1000" y="410"/>
                      <a:pt x="957" y="474"/>
                    </a:cubicBezTo>
                    <a:cubicBezTo>
                      <a:pt x="950" y="484"/>
                      <a:pt x="949" y="498"/>
                      <a:pt x="940" y="507"/>
                    </a:cubicBezTo>
                    <a:cubicBezTo>
                      <a:pt x="931" y="516"/>
                      <a:pt x="918" y="518"/>
                      <a:pt x="907" y="524"/>
                    </a:cubicBezTo>
                    <a:cubicBezTo>
                      <a:pt x="879" y="566"/>
                      <a:pt x="850" y="609"/>
                      <a:pt x="822" y="651"/>
                    </a:cubicBezTo>
                    <a:cubicBezTo>
                      <a:pt x="802" y="682"/>
                      <a:pt x="816" y="677"/>
                      <a:pt x="788" y="677"/>
                    </a:cubicBezTo>
                    <a:cubicBezTo>
                      <a:pt x="754" y="624"/>
                      <a:pt x="793" y="675"/>
                      <a:pt x="737" y="634"/>
                    </a:cubicBezTo>
                    <a:cubicBezTo>
                      <a:pt x="671" y="586"/>
                      <a:pt x="732" y="611"/>
                      <a:pt x="678" y="592"/>
                    </a:cubicBezTo>
                    <a:cubicBezTo>
                      <a:pt x="625" y="539"/>
                      <a:pt x="560" y="508"/>
                      <a:pt x="500" y="465"/>
                    </a:cubicBezTo>
                    <a:cubicBezTo>
                      <a:pt x="473" y="446"/>
                      <a:pt x="450" y="418"/>
                      <a:pt x="424" y="397"/>
                    </a:cubicBezTo>
                    <a:cubicBezTo>
                      <a:pt x="321" y="316"/>
                      <a:pt x="201" y="203"/>
                      <a:pt x="76" y="160"/>
                    </a:cubicBezTo>
                    <a:cubicBezTo>
                      <a:pt x="19" y="102"/>
                      <a:pt x="46" y="122"/>
                      <a:pt x="0" y="92"/>
                    </a:cubicBezTo>
                    <a:cubicBezTo>
                      <a:pt x="19" y="40"/>
                      <a:pt x="60" y="50"/>
                      <a:pt x="119" y="50"/>
                    </a:cubicBezTo>
                  </a:path>
                </a:pathLst>
              </a:custGeom>
              <a:solidFill>
                <a:srgbClr val="800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1274" name="Group 39"/>
            <p:cNvGrpSpPr/>
            <p:nvPr/>
          </p:nvGrpSpPr>
          <p:grpSpPr>
            <a:xfrm>
              <a:off x="912" y="3159"/>
              <a:ext cx="720" cy="508"/>
              <a:chOff x="1152" y="1916"/>
              <a:chExt cx="720" cy="892"/>
            </a:xfrm>
          </p:grpSpPr>
          <p:sp>
            <p:nvSpPr>
              <p:cNvPr id="11283" name="Freeform 40"/>
              <p:cNvSpPr/>
              <p:nvPr/>
            </p:nvSpPr>
            <p:spPr>
              <a:xfrm rot="-10355234">
                <a:off x="1344" y="1916"/>
                <a:ext cx="311" cy="74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82" y="125"/>
                  </a:cxn>
                  <a:cxn ang="0">
                    <a:pos x="99" y="260"/>
                  </a:cxn>
                  <a:cxn ang="0">
                    <a:pos x="124" y="463"/>
                  </a:cxn>
                  <a:cxn ang="0">
                    <a:pos x="133" y="734"/>
                  </a:cxn>
                  <a:cxn ang="0">
                    <a:pos x="141" y="709"/>
                  </a:cxn>
                  <a:cxn ang="0">
                    <a:pos x="158" y="684"/>
                  </a:cxn>
                  <a:cxn ang="0">
                    <a:pos x="235" y="540"/>
                  </a:cxn>
                  <a:cxn ang="0">
                    <a:pos x="260" y="489"/>
                  </a:cxn>
                  <a:cxn ang="0">
                    <a:pos x="311" y="345"/>
                  </a:cxn>
                  <a:cxn ang="0">
                    <a:pos x="260" y="302"/>
                  </a:cxn>
                  <a:cxn ang="0">
                    <a:pos x="243" y="269"/>
                  </a:cxn>
                  <a:cxn ang="0">
                    <a:pos x="158" y="175"/>
                  </a:cxn>
                  <a:cxn ang="0">
                    <a:pos x="116" y="125"/>
                  </a:cxn>
                  <a:cxn ang="0">
                    <a:pos x="99" y="99"/>
                  </a:cxn>
                  <a:cxn ang="0">
                    <a:pos x="48" y="65"/>
                  </a:cxn>
                  <a:cxn ang="0">
                    <a:pos x="23" y="23"/>
                  </a:cxn>
                </a:cxnLst>
                <a:pathLst>
                  <a:path w="311" h="743">
                    <a:moveTo>
                      <a:pt x="23" y="23"/>
                    </a:moveTo>
                    <a:cubicBezTo>
                      <a:pt x="39" y="64"/>
                      <a:pt x="56" y="90"/>
                      <a:pt x="82" y="125"/>
                    </a:cubicBezTo>
                    <a:cubicBezTo>
                      <a:pt x="104" y="187"/>
                      <a:pt x="87" y="133"/>
                      <a:pt x="99" y="260"/>
                    </a:cubicBezTo>
                    <a:cubicBezTo>
                      <a:pt x="105" y="328"/>
                      <a:pt x="116" y="395"/>
                      <a:pt x="124" y="463"/>
                    </a:cubicBezTo>
                    <a:cubicBezTo>
                      <a:pt x="127" y="553"/>
                      <a:pt x="127" y="644"/>
                      <a:pt x="133" y="734"/>
                    </a:cubicBezTo>
                    <a:cubicBezTo>
                      <a:pt x="134" y="743"/>
                      <a:pt x="137" y="717"/>
                      <a:pt x="141" y="709"/>
                    </a:cubicBezTo>
                    <a:cubicBezTo>
                      <a:pt x="146" y="700"/>
                      <a:pt x="153" y="693"/>
                      <a:pt x="158" y="684"/>
                    </a:cubicBezTo>
                    <a:cubicBezTo>
                      <a:pt x="185" y="636"/>
                      <a:pt x="204" y="586"/>
                      <a:pt x="235" y="540"/>
                    </a:cubicBezTo>
                    <a:cubicBezTo>
                      <a:pt x="255" y="474"/>
                      <a:pt x="228" y="555"/>
                      <a:pt x="260" y="489"/>
                    </a:cubicBezTo>
                    <a:cubicBezTo>
                      <a:pt x="282" y="444"/>
                      <a:pt x="298" y="394"/>
                      <a:pt x="311" y="345"/>
                    </a:cubicBezTo>
                    <a:cubicBezTo>
                      <a:pt x="295" y="329"/>
                      <a:pt x="274" y="319"/>
                      <a:pt x="260" y="302"/>
                    </a:cubicBezTo>
                    <a:cubicBezTo>
                      <a:pt x="252" y="293"/>
                      <a:pt x="250" y="279"/>
                      <a:pt x="243" y="269"/>
                    </a:cubicBezTo>
                    <a:cubicBezTo>
                      <a:pt x="219" y="235"/>
                      <a:pt x="183" y="208"/>
                      <a:pt x="158" y="175"/>
                    </a:cubicBezTo>
                    <a:cubicBezTo>
                      <a:pt x="116" y="119"/>
                      <a:pt x="168" y="158"/>
                      <a:pt x="116" y="125"/>
                    </a:cubicBezTo>
                    <a:cubicBezTo>
                      <a:pt x="110" y="116"/>
                      <a:pt x="107" y="106"/>
                      <a:pt x="99" y="99"/>
                    </a:cubicBezTo>
                    <a:cubicBezTo>
                      <a:pt x="84" y="85"/>
                      <a:pt x="48" y="65"/>
                      <a:pt x="48" y="65"/>
                    </a:cubicBezTo>
                    <a:cubicBezTo>
                      <a:pt x="12" y="10"/>
                      <a:pt x="0" y="0"/>
                      <a:pt x="23" y="23"/>
                    </a:cubicBezTo>
                    <a:close/>
                  </a:path>
                </a:pathLst>
              </a:custGeom>
              <a:solidFill>
                <a:srgbClr val="00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4" name="Freeform 41"/>
              <p:cNvSpPr/>
              <p:nvPr/>
            </p:nvSpPr>
            <p:spPr>
              <a:xfrm>
                <a:off x="1152" y="2496"/>
                <a:ext cx="720" cy="3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70" y="18"/>
                  </a:cxn>
                  <a:cxn ang="0">
                    <a:pos x="379" y="0"/>
                  </a:cxn>
                  <a:cxn ang="0">
                    <a:pos x="565" y="9"/>
                  </a:cxn>
                  <a:cxn ang="0">
                    <a:pos x="720" y="15"/>
                  </a:cxn>
                  <a:cxn ang="0">
                    <a:pos x="689" y="48"/>
                  </a:cxn>
                  <a:cxn ang="0">
                    <a:pos x="666" y="61"/>
                  </a:cxn>
                  <a:cxn ang="0">
                    <a:pos x="643" y="73"/>
                  </a:cxn>
                  <a:cxn ang="0">
                    <a:pos x="627" y="91"/>
                  </a:cxn>
                  <a:cxn ang="0">
                    <a:pos x="619" y="100"/>
                  </a:cxn>
                  <a:cxn ang="0">
                    <a:pos x="561" y="176"/>
                  </a:cxn>
                  <a:cxn ang="0">
                    <a:pos x="518" y="218"/>
                  </a:cxn>
                  <a:cxn ang="0">
                    <a:pos x="495" y="243"/>
                  </a:cxn>
                  <a:cxn ang="0">
                    <a:pos x="456" y="279"/>
                  </a:cxn>
                  <a:cxn ang="0">
                    <a:pos x="445" y="297"/>
                  </a:cxn>
                  <a:cxn ang="0">
                    <a:pos x="426" y="312"/>
                  </a:cxn>
                  <a:cxn ang="0">
                    <a:pos x="375" y="288"/>
                  </a:cxn>
                  <a:cxn ang="0">
                    <a:pos x="363" y="282"/>
                  </a:cxn>
                  <a:cxn ang="0">
                    <a:pos x="356" y="270"/>
                  </a:cxn>
                  <a:cxn ang="0">
                    <a:pos x="329" y="258"/>
                  </a:cxn>
                  <a:cxn ang="0">
                    <a:pos x="317" y="245"/>
                  </a:cxn>
                  <a:cxn ang="0">
                    <a:pos x="294" y="233"/>
                  </a:cxn>
                  <a:cxn ang="0">
                    <a:pos x="282" y="227"/>
                  </a:cxn>
                  <a:cxn ang="0">
                    <a:pos x="262" y="212"/>
                  </a:cxn>
                  <a:cxn ang="0">
                    <a:pos x="239" y="200"/>
                  </a:cxn>
                  <a:cxn ang="0">
                    <a:pos x="193" y="167"/>
                  </a:cxn>
                  <a:cxn ang="0">
                    <a:pos x="174" y="148"/>
                  </a:cxn>
                  <a:cxn ang="0">
                    <a:pos x="158" y="142"/>
                  </a:cxn>
                  <a:cxn ang="0">
                    <a:pos x="143" y="133"/>
                  </a:cxn>
                  <a:cxn ang="0">
                    <a:pos x="112" y="109"/>
                  </a:cxn>
                  <a:cxn ang="0">
                    <a:pos x="100" y="91"/>
                  </a:cxn>
                  <a:cxn ang="0">
                    <a:pos x="88" y="85"/>
                  </a:cxn>
                  <a:cxn ang="0">
                    <a:pos x="53" y="61"/>
                  </a:cxn>
                  <a:cxn ang="0">
                    <a:pos x="30" y="36"/>
                  </a:cxn>
                  <a:cxn ang="0">
                    <a:pos x="22" y="27"/>
                  </a:cxn>
                  <a:cxn ang="0">
                    <a:pos x="30" y="12"/>
                  </a:cxn>
                </a:cxnLst>
                <a:pathLst>
                  <a:path w="1646" h="912">
                    <a:moveTo>
                      <a:pt x="69" y="35"/>
                    </a:moveTo>
                    <a:cubicBezTo>
                      <a:pt x="252" y="38"/>
                      <a:pt x="435" y="67"/>
                      <a:pt x="618" y="53"/>
                    </a:cubicBezTo>
                    <a:cubicBezTo>
                      <a:pt x="699" y="47"/>
                      <a:pt x="786" y="15"/>
                      <a:pt x="866" y="0"/>
                    </a:cubicBezTo>
                    <a:cubicBezTo>
                      <a:pt x="1009" y="7"/>
                      <a:pt x="1149" y="18"/>
                      <a:pt x="1292" y="26"/>
                    </a:cubicBezTo>
                    <a:cubicBezTo>
                      <a:pt x="1401" y="64"/>
                      <a:pt x="1530" y="44"/>
                      <a:pt x="1646" y="44"/>
                    </a:cubicBezTo>
                    <a:cubicBezTo>
                      <a:pt x="1627" y="100"/>
                      <a:pt x="1627" y="116"/>
                      <a:pt x="1575" y="141"/>
                    </a:cubicBezTo>
                    <a:cubicBezTo>
                      <a:pt x="1540" y="193"/>
                      <a:pt x="1579" y="149"/>
                      <a:pt x="1522" y="177"/>
                    </a:cubicBezTo>
                    <a:cubicBezTo>
                      <a:pt x="1503" y="186"/>
                      <a:pt x="1469" y="212"/>
                      <a:pt x="1469" y="212"/>
                    </a:cubicBezTo>
                    <a:cubicBezTo>
                      <a:pt x="1457" y="230"/>
                      <a:pt x="1445" y="248"/>
                      <a:pt x="1433" y="266"/>
                    </a:cubicBezTo>
                    <a:cubicBezTo>
                      <a:pt x="1427" y="275"/>
                      <a:pt x="1416" y="292"/>
                      <a:pt x="1416" y="292"/>
                    </a:cubicBezTo>
                    <a:cubicBezTo>
                      <a:pt x="1397" y="369"/>
                      <a:pt x="1352" y="466"/>
                      <a:pt x="1283" y="514"/>
                    </a:cubicBezTo>
                    <a:cubicBezTo>
                      <a:pt x="1264" y="568"/>
                      <a:pt x="1232" y="607"/>
                      <a:pt x="1185" y="638"/>
                    </a:cubicBezTo>
                    <a:cubicBezTo>
                      <a:pt x="1162" y="673"/>
                      <a:pt x="1168" y="685"/>
                      <a:pt x="1132" y="709"/>
                    </a:cubicBezTo>
                    <a:cubicBezTo>
                      <a:pt x="1100" y="758"/>
                      <a:pt x="1087" y="782"/>
                      <a:pt x="1043" y="815"/>
                    </a:cubicBezTo>
                    <a:cubicBezTo>
                      <a:pt x="1033" y="832"/>
                      <a:pt x="1028" y="852"/>
                      <a:pt x="1017" y="868"/>
                    </a:cubicBezTo>
                    <a:cubicBezTo>
                      <a:pt x="1017" y="868"/>
                      <a:pt x="978" y="907"/>
                      <a:pt x="973" y="912"/>
                    </a:cubicBezTo>
                    <a:cubicBezTo>
                      <a:pt x="930" y="899"/>
                      <a:pt x="894" y="867"/>
                      <a:pt x="857" y="842"/>
                    </a:cubicBezTo>
                    <a:cubicBezTo>
                      <a:pt x="848" y="836"/>
                      <a:pt x="831" y="824"/>
                      <a:pt x="831" y="824"/>
                    </a:cubicBezTo>
                    <a:cubicBezTo>
                      <a:pt x="825" y="812"/>
                      <a:pt x="822" y="797"/>
                      <a:pt x="813" y="788"/>
                    </a:cubicBezTo>
                    <a:cubicBezTo>
                      <a:pt x="796" y="771"/>
                      <a:pt x="768" y="770"/>
                      <a:pt x="751" y="753"/>
                    </a:cubicBezTo>
                    <a:cubicBezTo>
                      <a:pt x="740" y="742"/>
                      <a:pt x="735" y="727"/>
                      <a:pt x="724" y="717"/>
                    </a:cubicBezTo>
                    <a:cubicBezTo>
                      <a:pt x="708" y="703"/>
                      <a:pt x="689" y="694"/>
                      <a:pt x="671" y="682"/>
                    </a:cubicBezTo>
                    <a:cubicBezTo>
                      <a:pt x="662" y="676"/>
                      <a:pt x="645" y="664"/>
                      <a:pt x="645" y="664"/>
                    </a:cubicBezTo>
                    <a:cubicBezTo>
                      <a:pt x="608" y="592"/>
                      <a:pt x="650" y="654"/>
                      <a:pt x="600" y="620"/>
                    </a:cubicBezTo>
                    <a:cubicBezTo>
                      <a:pt x="537" y="577"/>
                      <a:pt x="609" y="603"/>
                      <a:pt x="547" y="585"/>
                    </a:cubicBezTo>
                    <a:cubicBezTo>
                      <a:pt x="517" y="543"/>
                      <a:pt x="480" y="520"/>
                      <a:pt x="441" y="487"/>
                    </a:cubicBezTo>
                    <a:cubicBezTo>
                      <a:pt x="423" y="472"/>
                      <a:pt x="415" y="449"/>
                      <a:pt x="397" y="434"/>
                    </a:cubicBezTo>
                    <a:cubicBezTo>
                      <a:pt x="387" y="425"/>
                      <a:pt x="372" y="423"/>
                      <a:pt x="361" y="416"/>
                    </a:cubicBezTo>
                    <a:cubicBezTo>
                      <a:pt x="349" y="408"/>
                      <a:pt x="337" y="399"/>
                      <a:pt x="326" y="390"/>
                    </a:cubicBezTo>
                    <a:cubicBezTo>
                      <a:pt x="298" y="366"/>
                      <a:pt x="286" y="339"/>
                      <a:pt x="255" y="319"/>
                    </a:cubicBezTo>
                    <a:cubicBezTo>
                      <a:pt x="244" y="303"/>
                      <a:pt x="240" y="282"/>
                      <a:pt x="228" y="266"/>
                    </a:cubicBezTo>
                    <a:cubicBezTo>
                      <a:pt x="221" y="258"/>
                      <a:pt x="210" y="255"/>
                      <a:pt x="202" y="248"/>
                    </a:cubicBezTo>
                    <a:cubicBezTo>
                      <a:pt x="165" y="217"/>
                      <a:pt x="167" y="200"/>
                      <a:pt x="122" y="177"/>
                    </a:cubicBezTo>
                    <a:cubicBezTo>
                      <a:pt x="101" y="146"/>
                      <a:pt x="100" y="127"/>
                      <a:pt x="69" y="106"/>
                    </a:cubicBezTo>
                    <a:cubicBezTo>
                      <a:pt x="63" y="97"/>
                      <a:pt x="59" y="87"/>
                      <a:pt x="51" y="79"/>
                    </a:cubicBezTo>
                    <a:cubicBezTo>
                      <a:pt x="18" y="47"/>
                      <a:pt x="0" y="77"/>
                      <a:pt x="69" y="35"/>
                    </a:cubicBezTo>
                    <a:close/>
                  </a:path>
                </a:pathLst>
              </a:custGeom>
              <a:solidFill>
                <a:srgbClr val="66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1275" name="Group 42"/>
            <p:cNvGrpSpPr/>
            <p:nvPr/>
          </p:nvGrpSpPr>
          <p:grpSpPr>
            <a:xfrm>
              <a:off x="3936" y="3220"/>
              <a:ext cx="720" cy="528"/>
              <a:chOff x="288" y="2256"/>
              <a:chExt cx="1344" cy="1440"/>
            </a:xfrm>
          </p:grpSpPr>
          <p:sp>
            <p:nvSpPr>
              <p:cNvPr id="11281" name="Freeform 43"/>
              <p:cNvSpPr/>
              <p:nvPr/>
            </p:nvSpPr>
            <p:spPr>
              <a:xfrm>
                <a:off x="768" y="2256"/>
                <a:ext cx="407" cy="102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35" y="558"/>
                  </a:cxn>
                  <a:cxn ang="0">
                    <a:pos x="27" y="673"/>
                  </a:cxn>
                  <a:cxn ang="0">
                    <a:pos x="0" y="753"/>
                  </a:cxn>
                  <a:cxn ang="0">
                    <a:pos x="53" y="1010"/>
                  </a:cxn>
                  <a:cxn ang="0">
                    <a:pos x="34" y="984"/>
                  </a:cxn>
                  <a:cxn ang="0">
                    <a:pos x="71" y="1001"/>
                  </a:cxn>
                  <a:cxn ang="0">
                    <a:pos x="372" y="966"/>
                  </a:cxn>
                  <a:cxn ang="0">
                    <a:pos x="399" y="948"/>
                  </a:cxn>
                  <a:cxn ang="0">
                    <a:pos x="390" y="974"/>
                  </a:cxn>
                  <a:cxn ang="0">
                    <a:pos x="275" y="983"/>
                  </a:cxn>
                  <a:cxn ang="0">
                    <a:pos x="354" y="983"/>
                  </a:cxn>
                  <a:cxn ang="0">
                    <a:pos x="370" y="936"/>
                  </a:cxn>
                  <a:cxn ang="0">
                    <a:pos x="399" y="930"/>
                  </a:cxn>
                  <a:cxn ang="0">
                    <a:pos x="354" y="841"/>
                  </a:cxn>
                  <a:cxn ang="0">
                    <a:pos x="319" y="797"/>
                  </a:cxn>
                  <a:cxn ang="0">
                    <a:pos x="230" y="647"/>
                  </a:cxn>
                  <a:cxn ang="0">
                    <a:pos x="213" y="593"/>
                  </a:cxn>
                  <a:cxn ang="0">
                    <a:pos x="177" y="522"/>
                  </a:cxn>
                  <a:cxn ang="0">
                    <a:pos x="35" y="0"/>
                  </a:cxn>
                  <a:cxn ang="0">
                    <a:pos x="53" y="248"/>
                  </a:cxn>
                </a:cxnLst>
                <a:pathLst>
                  <a:path w="407" h="1023">
                    <a:moveTo>
                      <a:pt x="53" y="53"/>
                    </a:moveTo>
                    <a:cubicBezTo>
                      <a:pt x="47" y="221"/>
                      <a:pt x="42" y="390"/>
                      <a:pt x="35" y="558"/>
                    </a:cubicBezTo>
                    <a:cubicBezTo>
                      <a:pt x="33" y="596"/>
                      <a:pt x="33" y="635"/>
                      <a:pt x="27" y="673"/>
                    </a:cubicBezTo>
                    <a:cubicBezTo>
                      <a:pt x="23" y="701"/>
                      <a:pt x="0" y="753"/>
                      <a:pt x="0" y="753"/>
                    </a:cubicBezTo>
                    <a:cubicBezTo>
                      <a:pt x="7" y="822"/>
                      <a:pt x="22" y="948"/>
                      <a:pt x="53" y="1010"/>
                    </a:cubicBezTo>
                    <a:cubicBezTo>
                      <a:pt x="47" y="1001"/>
                      <a:pt x="24" y="989"/>
                      <a:pt x="34" y="984"/>
                    </a:cubicBezTo>
                    <a:cubicBezTo>
                      <a:pt x="46" y="978"/>
                      <a:pt x="57" y="1001"/>
                      <a:pt x="71" y="1001"/>
                    </a:cubicBezTo>
                    <a:cubicBezTo>
                      <a:pt x="107" y="1001"/>
                      <a:pt x="323" y="972"/>
                      <a:pt x="372" y="966"/>
                    </a:cubicBezTo>
                    <a:cubicBezTo>
                      <a:pt x="381" y="960"/>
                      <a:pt x="389" y="944"/>
                      <a:pt x="399" y="948"/>
                    </a:cubicBezTo>
                    <a:cubicBezTo>
                      <a:pt x="407" y="952"/>
                      <a:pt x="399" y="972"/>
                      <a:pt x="390" y="974"/>
                    </a:cubicBezTo>
                    <a:cubicBezTo>
                      <a:pt x="353" y="984"/>
                      <a:pt x="313" y="980"/>
                      <a:pt x="275" y="983"/>
                    </a:cubicBezTo>
                    <a:cubicBezTo>
                      <a:pt x="352" y="1003"/>
                      <a:pt x="336" y="1023"/>
                      <a:pt x="354" y="983"/>
                    </a:cubicBezTo>
                    <a:cubicBezTo>
                      <a:pt x="359" y="967"/>
                      <a:pt x="359" y="949"/>
                      <a:pt x="370" y="936"/>
                    </a:cubicBezTo>
                    <a:cubicBezTo>
                      <a:pt x="376" y="928"/>
                      <a:pt x="396" y="940"/>
                      <a:pt x="399" y="930"/>
                    </a:cubicBezTo>
                    <a:cubicBezTo>
                      <a:pt x="400" y="925"/>
                      <a:pt x="359" y="849"/>
                      <a:pt x="354" y="841"/>
                    </a:cubicBezTo>
                    <a:cubicBezTo>
                      <a:pt x="336" y="783"/>
                      <a:pt x="361" y="846"/>
                      <a:pt x="319" y="797"/>
                    </a:cubicBezTo>
                    <a:cubicBezTo>
                      <a:pt x="285" y="759"/>
                      <a:pt x="250" y="694"/>
                      <a:pt x="230" y="647"/>
                    </a:cubicBezTo>
                    <a:cubicBezTo>
                      <a:pt x="215" y="612"/>
                      <a:pt x="229" y="628"/>
                      <a:pt x="213" y="593"/>
                    </a:cubicBezTo>
                    <a:cubicBezTo>
                      <a:pt x="202" y="569"/>
                      <a:pt x="177" y="522"/>
                      <a:pt x="177" y="522"/>
                    </a:cubicBezTo>
                    <a:cubicBezTo>
                      <a:pt x="169" y="374"/>
                      <a:pt x="200" y="104"/>
                      <a:pt x="35" y="0"/>
                    </a:cubicBezTo>
                    <a:cubicBezTo>
                      <a:pt x="43" y="82"/>
                      <a:pt x="53" y="165"/>
                      <a:pt x="53" y="248"/>
                    </a:cubicBezTo>
                  </a:path>
                </a:pathLst>
              </a:custGeom>
              <a:solidFill>
                <a:srgbClr val="FF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2" name="Freeform 44"/>
              <p:cNvSpPr/>
              <p:nvPr/>
            </p:nvSpPr>
            <p:spPr>
              <a:xfrm>
                <a:off x="288" y="3072"/>
                <a:ext cx="1344" cy="624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505" y="36"/>
                  </a:cxn>
                  <a:cxn ang="0">
                    <a:pos x="707" y="0"/>
                  </a:cxn>
                  <a:cxn ang="0">
                    <a:pos x="1055" y="18"/>
                  </a:cxn>
                  <a:cxn ang="0">
                    <a:pos x="1344" y="30"/>
                  </a:cxn>
                  <a:cxn ang="0">
                    <a:pos x="1286" y="96"/>
                  </a:cxn>
                  <a:cxn ang="0">
                    <a:pos x="1243" y="121"/>
                  </a:cxn>
                  <a:cxn ang="0">
                    <a:pos x="1199" y="145"/>
                  </a:cxn>
                  <a:cxn ang="0">
                    <a:pos x="1170" y="182"/>
                  </a:cxn>
                  <a:cxn ang="0">
                    <a:pos x="1156" y="200"/>
                  </a:cxn>
                  <a:cxn ang="0">
                    <a:pos x="1048" y="352"/>
                  </a:cxn>
                  <a:cxn ang="0">
                    <a:pos x="968" y="437"/>
                  </a:cxn>
                  <a:cxn ang="0">
                    <a:pos x="924" y="485"/>
                  </a:cxn>
                  <a:cxn ang="0">
                    <a:pos x="852" y="558"/>
                  </a:cxn>
                  <a:cxn ang="0">
                    <a:pos x="830" y="594"/>
                  </a:cxn>
                  <a:cxn ang="0">
                    <a:pos x="794" y="624"/>
                  </a:cxn>
                  <a:cxn ang="0">
                    <a:pos x="700" y="576"/>
                  </a:cxn>
                  <a:cxn ang="0">
                    <a:pos x="679" y="564"/>
                  </a:cxn>
                  <a:cxn ang="0">
                    <a:pos x="664" y="539"/>
                  </a:cxn>
                  <a:cxn ang="0">
                    <a:pos x="613" y="515"/>
                  </a:cxn>
                  <a:cxn ang="0">
                    <a:pos x="591" y="491"/>
                  </a:cxn>
                  <a:cxn ang="0">
                    <a:pos x="548" y="467"/>
                  </a:cxn>
                  <a:cxn ang="0">
                    <a:pos x="527" y="454"/>
                  </a:cxn>
                  <a:cxn ang="0">
                    <a:pos x="490" y="424"/>
                  </a:cxn>
                  <a:cxn ang="0">
                    <a:pos x="447" y="400"/>
                  </a:cxn>
                  <a:cxn ang="0">
                    <a:pos x="360" y="333"/>
                  </a:cxn>
                  <a:cxn ang="0">
                    <a:pos x="324" y="297"/>
                  </a:cxn>
                  <a:cxn ang="0">
                    <a:pos x="295" y="285"/>
                  </a:cxn>
                  <a:cxn ang="0">
                    <a:pos x="266" y="267"/>
                  </a:cxn>
                  <a:cxn ang="0">
                    <a:pos x="208" y="218"/>
                  </a:cxn>
                  <a:cxn ang="0">
                    <a:pos x="186" y="182"/>
                  </a:cxn>
                  <a:cxn ang="0">
                    <a:pos x="165" y="170"/>
                  </a:cxn>
                  <a:cxn ang="0">
                    <a:pos x="100" y="121"/>
                  </a:cxn>
                  <a:cxn ang="0">
                    <a:pos x="56" y="73"/>
                  </a:cxn>
                  <a:cxn ang="0">
                    <a:pos x="42" y="54"/>
                  </a:cxn>
                  <a:cxn ang="0">
                    <a:pos x="56" y="24"/>
                  </a:cxn>
                </a:cxnLst>
                <a:pathLst>
                  <a:path w="1646" h="912">
                    <a:moveTo>
                      <a:pt x="69" y="35"/>
                    </a:moveTo>
                    <a:cubicBezTo>
                      <a:pt x="252" y="38"/>
                      <a:pt x="435" y="67"/>
                      <a:pt x="618" y="53"/>
                    </a:cubicBezTo>
                    <a:cubicBezTo>
                      <a:pt x="699" y="47"/>
                      <a:pt x="786" y="15"/>
                      <a:pt x="866" y="0"/>
                    </a:cubicBezTo>
                    <a:cubicBezTo>
                      <a:pt x="1009" y="7"/>
                      <a:pt x="1149" y="18"/>
                      <a:pt x="1292" y="26"/>
                    </a:cubicBezTo>
                    <a:cubicBezTo>
                      <a:pt x="1401" y="64"/>
                      <a:pt x="1530" y="44"/>
                      <a:pt x="1646" y="44"/>
                    </a:cubicBezTo>
                    <a:cubicBezTo>
                      <a:pt x="1627" y="100"/>
                      <a:pt x="1627" y="116"/>
                      <a:pt x="1575" y="141"/>
                    </a:cubicBezTo>
                    <a:cubicBezTo>
                      <a:pt x="1540" y="193"/>
                      <a:pt x="1579" y="149"/>
                      <a:pt x="1522" y="177"/>
                    </a:cubicBezTo>
                    <a:cubicBezTo>
                      <a:pt x="1503" y="186"/>
                      <a:pt x="1469" y="212"/>
                      <a:pt x="1469" y="212"/>
                    </a:cubicBezTo>
                    <a:cubicBezTo>
                      <a:pt x="1457" y="230"/>
                      <a:pt x="1445" y="248"/>
                      <a:pt x="1433" y="266"/>
                    </a:cubicBezTo>
                    <a:cubicBezTo>
                      <a:pt x="1427" y="275"/>
                      <a:pt x="1416" y="292"/>
                      <a:pt x="1416" y="292"/>
                    </a:cubicBezTo>
                    <a:cubicBezTo>
                      <a:pt x="1397" y="369"/>
                      <a:pt x="1352" y="466"/>
                      <a:pt x="1283" y="514"/>
                    </a:cubicBezTo>
                    <a:cubicBezTo>
                      <a:pt x="1264" y="568"/>
                      <a:pt x="1232" y="607"/>
                      <a:pt x="1185" y="638"/>
                    </a:cubicBezTo>
                    <a:cubicBezTo>
                      <a:pt x="1162" y="673"/>
                      <a:pt x="1168" y="685"/>
                      <a:pt x="1132" y="709"/>
                    </a:cubicBezTo>
                    <a:cubicBezTo>
                      <a:pt x="1100" y="758"/>
                      <a:pt x="1087" y="782"/>
                      <a:pt x="1043" y="815"/>
                    </a:cubicBezTo>
                    <a:cubicBezTo>
                      <a:pt x="1033" y="832"/>
                      <a:pt x="1028" y="852"/>
                      <a:pt x="1017" y="868"/>
                    </a:cubicBezTo>
                    <a:cubicBezTo>
                      <a:pt x="1017" y="868"/>
                      <a:pt x="978" y="907"/>
                      <a:pt x="973" y="912"/>
                    </a:cubicBezTo>
                    <a:cubicBezTo>
                      <a:pt x="930" y="899"/>
                      <a:pt x="894" y="867"/>
                      <a:pt x="857" y="842"/>
                    </a:cubicBezTo>
                    <a:cubicBezTo>
                      <a:pt x="848" y="836"/>
                      <a:pt x="831" y="824"/>
                      <a:pt x="831" y="824"/>
                    </a:cubicBezTo>
                    <a:cubicBezTo>
                      <a:pt x="825" y="812"/>
                      <a:pt x="822" y="797"/>
                      <a:pt x="813" y="788"/>
                    </a:cubicBezTo>
                    <a:cubicBezTo>
                      <a:pt x="796" y="771"/>
                      <a:pt x="768" y="770"/>
                      <a:pt x="751" y="753"/>
                    </a:cubicBezTo>
                    <a:cubicBezTo>
                      <a:pt x="740" y="742"/>
                      <a:pt x="735" y="727"/>
                      <a:pt x="724" y="717"/>
                    </a:cubicBezTo>
                    <a:cubicBezTo>
                      <a:pt x="708" y="703"/>
                      <a:pt x="689" y="694"/>
                      <a:pt x="671" y="682"/>
                    </a:cubicBezTo>
                    <a:cubicBezTo>
                      <a:pt x="662" y="676"/>
                      <a:pt x="645" y="664"/>
                      <a:pt x="645" y="664"/>
                    </a:cubicBezTo>
                    <a:cubicBezTo>
                      <a:pt x="608" y="592"/>
                      <a:pt x="650" y="654"/>
                      <a:pt x="600" y="620"/>
                    </a:cubicBezTo>
                    <a:cubicBezTo>
                      <a:pt x="537" y="577"/>
                      <a:pt x="609" y="603"/>
                      <a:pt x="547" y="585"/>
                    </a:cubicBezTo>
                    <a:cubicBezTo>
                      <a:pt x="517" y="543"/>
                      <a:pt x="480" y="520"/>
                      <a:pt x="441" y="487"/>
                    </a:cubicBezTo>
                    <a:cubicBezTo>
                      <a:pt x="423" y="472"/>
                      <a:pt x="415" y="449"/>
                      <a:pt x="397" y="434"/>
                    </a:cubicBezTo>
                    <a:cubicBezTo>
                      <a:pt x="387" y="425"/>
                      <a:pt x="372" y="423"/>
                      <a:pt x="361" y="416"/>
                    </a:cubicBezTo>
                    <a:cubicBezTo>
                      <a:pt x="349" y="408"/>
                      <a:pt x="337" y="399"/>
                      <a:pt x="326" y="390"/>
                    </a:cubicBezTo>
                    <a:cubicBezTo>
                      <a:pt x="298" y="366"/>
                      <a:pt x="286" y="339"/>
                      <a:pt x="255" y="319"/>
                    </a:cubicBezTo>
                    <a:cubicBezTo>
                      <a:pt x="244" y="303"/>
                      <a:pt x="240" y="282"/>
                      <a:pt x="228" y="266"/>
                    </a:cubicBezTo>
                    <a:cubicBezTo>
                      <a:pt x="221" y="258"/>
                      <a:pt x="210" y="255"/>
                      <a:pt x="202" y="248"/>
                    </a:cubicBezTo>
                    <a:cubicBezTo>
                      <a:pt x="165" y="217"/>
                      <a:pt x="167" y="200"/>
                      <a:pt x="122" y="177"/>
                    </a:cubicBezTo>
                    <a:cubicBezTo>
                      <a:pt x="101" y="146"/>
                      <a:pt x="100" y="127"/>
                      <a:pt x="69" y="106"/>
                    </a:cubicBezTo>
                    <a:cubicBezTo>
                      <a:pt x="63" y="97"/>
                      <a:pt x="59" y="87"/>
                      <a:pt x="51" y="79"/>
                    </a:cubicBezTo>
                    <a:cubicBezTo>
                      <a:pt x="18" y="47"/>
                      <a:pt x="0" y="77"/>
                      <a:pt x="69" y="35"/>
                    </a:cubicBez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pic>
          <p:nvPicPr>
            <p:cNvPr id="11276" name="Picture 45" descr="sun12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4" y="144"/>
              <a:ext cx="1973" cy="20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7" name="Picture 46" descr="sun14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" y="528"/>
              <a:ext cx="1089" cy="99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1278" name="Group 47"/>
            <p:cNvGrpSpPr/>
            <p:nvPr/>
          </p:nvGrpSpPr>
          <p:grpSpPr>
            <a:xfrm>
              <a:off x="2016" y="2055"/>
              <a:ext cx="1920" cy="2256"/>
              <a:chOff x="2016" y="2064"/>
              <a:chExt cx="1920" cy="2256"/>
            </a:xfrm>
          </p:grpSpPr>
          <p:sp>
            <p:nvSpPr>
              <p:cNvPr id="11279" name="Freeform 48"/>
              <p:cNvSpPr/>
              <p:nvPr/>
            </p:nvSpPr>
            <p:spPr>
              <a:xfrm>
                <a:off x="3024" y="2064"/>
                <a:ext cx="528" cy="17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5" y="1776"/>
                  </a:cxn>
                  <a:cxn ang="0">
                    <a:pos x="175" y="1577"/>
                  </a:cxn>
                  <a:cxn ang="0">
                    <a:pos x="214" y="1477"/>
                  </a:cxn>
                  <a:cxn ang="0">
                    <a:pos x="280" y="1341"/>
                  </a:cxn>
                  <a:cxn ang="0">
                    <a:pos x="346" y="1193"/>
                  </a:cxn>
                  <a:cxn ang="0">
                    <a:pos x="398" y="1080"/>
                  </a:cxn>
                  <a:cxn ang="0">
                    <a:pos x="437" y="993"/>
                  </a:cxn>
                  <a:cxn ang="0">
                    <a:pos x="476" y="881"/>
                  </a:cxn>
                  <a:cxn ang="0">
                    <a:pos x="528" y="783"/>
                  </a:cxn>
                  <a:cxn ang="0">
                    <a:pos x="437" y="583"/>
                  </a:cxn>
                  <a:cxn ang="0">
                    <a:pos x="307" y="410"/>
                  </a:cxn>
                  <a:cxn ang="0">
                    <a:pos x="227" y="285"/>
                  </a:cxn>
                  <a:cxn ang="0">
                    <a:pos x="136" y="211"/>
                  </a:cxn>
                  <a:cxn ang="0">
                    <a:pos x="31" y="87"/>
                  </a:cxn>
                  <a:cxn ang="0">
                    <a:pos x="6" y="0"/>
                  </a:cxn>
                </a:cxnLst>
                <a:pathLst>
                  <a:path w="353" h="1248">
                    <a:moveTo>
                      <a:pt x="4" y="0"/>
                    </a:moveTo>
                    <a:cubicBezTo>
                      <a:pt x="8" y="421"/>
                      <a:pt x="30" y="833"/>
                      <a:pt x="30" y="1248"/>
                    </a:cubicBezTo>
                    <a:cubicBezTo>
                      <a:pt x="90" y="1206"/>
                      <a:pt x="72" y="1155"/>
                      <a:pt x="117" y="1108"/>
                    </a:cubicBezTo>
                    <a:cubicBezTo>
                      <a:pt x="136" y="1036"/>
                      <a:pt x="114" y="1110"/>
                      <a:pt x="143" y="1038"/>
                    </a:cubicBezTo>
                    <a:cubicBezTo>
                      <a:pt x="159" y="999"/>
                      <a:pt x="160" y="971"/>
                      <a:pt x="187" y="942"/>
                    </a:cubicBezTo>
                    <a:cubicBezTo>
                      <a:pt x="199" y="908"/>
                      <a:pt x="205" y="862"/>
                      <a:pt x="231" y="838"/>
                    </a:cubicBezTo>
                    <a:cubicBezTo>
                      <a:pt x="240" y="807"/>
                      <a:pt x="242" y="782"/>
                      <a:pt x="266" y="759"/>
                    </a:cubicBezTo>
                    <a:cubicBezTo>
                      <a:pt x="284" y="659"/>
                      <a:pt x="258" y="752"/>
                      <a:pt x="292" y="698"/>
                    </a:cubicBezTo>
                    <a:cubicBezTo>
                      <a:pt x="307" y="675"/>
                      <a:pt x="310" y="645"/>
                      <a:pt x="318" y="619"/>
                    </a:cubicBezTo>
                    <a:cubicBezTo>
                      <a:pt x="323" y="603"/>
                      <a:pt x="344" y="567"/>
                      <a:pt x="353" y="550"/>
                    </a:cubicBezTo>
                    <a:cubicBezTo>
                      <a:pt x="340" y="488"/>
                      <a:pt x="344" y="444"/>
                      <a:pt x="292" y="410"/>
                    </a:cubicBezTo>
                    <a:cubicBezTo>
                      <a:pt x="263" y="367"/>
                      <a:pt x="233" y="331"/>
                      <a:pt x="205" y="288"/>
                    </a:cubicBezTo>
                    <a:cubicBezTo>
                      <a:pt x="188" y="263"/>
                      <a:pt x="176" y="218"/>
                      <a:pt x="152" y="200"/>
                    </a:cubicBezTo>
                    <a:cubicBezTo>
                      <a:pt x="107" y="167"/>
                      <a:pt x="127" y="184"/>
                      <a:pt x="91" y="148"/>
                    </a:cubicBezTo>
                    <a:cubicBezTo>
                      <a:pt x="73" y="111"/>
                      <a:pt x="51" y="89"/>
                      <a:pt x="21" y="61"/>
                    </a:cubicBezTo>
                    <a:cubicBezTo>
                      <a:pt x="0" y="18"/>
                      <a:pt x="4" y="39"/>
                      <a:pt x="4" y="0"/>
                    </a:cubicBez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280" name="Freeform 49"/>
              <p:cNvSpPr/>
              <p:nvPr/>
            </p:nvSpPr>
            <p:spPr>
              <a:xfrm>
                <a:off x="2016" y="3511"/>
                <a:ext cx="1920" cy="809"/>
              </a:xfrm>
              <a:custGeom>
                <a:avLst/>
                <a:gdLst/>
                <a:ahLst/>
                <a:cxnLst>
                  <a:cxn ang="0">
                    <a:pos x="105" y="89"/>
                  </a:cxn>
                  <a:cxn ang="0">
                    <a:pos x="614" y="79"/>
                  </a:cxn>
                  <a:cxn ang="0">
                    <a:pos x="1920" y="79"/>
                  </a:cxn>
                  <a:cxn ang="0">
                    <a:pos x="1790" y="230"/>
                  </a:cxn>
                  <a:cxn ang="0">
                    <a:pos x="1712" y="270"/>
                  </a:cxn>
                  <a:cxn ang="0">
                    <a:pos x="1659" y="331"/>
                  </a:cxn>
                  <a:cxn ang="0">
                    <a:pos x="1476" y="562"/>
                  </a:cxn>
                  <a:cxn ang="0">
                    <a:pos x="1450" y="601"/>
                  </a:cxn>
                  <a:cxn ang="0">
                    <a:pos x="1399" y="622"/>
                  </a:cxn>
                  <a:cxn ang="0">
                    <a:pos x="1268" y="772"/>
                  </a:cxn>
                  <a:cxn ang="0">
                    <a:pos x="1215" y="803"/>
                  </a:cxn>
                  <a:cxn ang="0">
                    <a:pos x="1137" y="752"/>
                  </a:cxn>
                  <a:cxn ang="0">
                    <a:pos x="1046" y="702"/>
                  </a:cxn>
                  <a:cxn ang="0">
                    <a:pos x="771" y="552"/>
                  </a:cxn>
                  <a:cxn ang="0">
                    <a:pos x="654" y="471"/>
                  </a:cxn>
                  <a:cxn ang="0">
                    <a:pos x="117" y="190"/>
                  </a:cxn>
                  <a:cxn ang="0">
                    <a:pos x="0" y="109"/>
                  </a:cxn>
                  <a:cxn ang="0">
                    <a:pos x="184" y="59"/>
                  </a:cxn>
                </a:cxnLst>
                <a:pathLst>
                  <a:path w="1245" h="682">
                    <a:moveTo>
                      <a:pt x="68" y="75"/>
                    </a:moveTo>
                    <a:cubicBezTo>
                      <a:pt x="178" y="0"/>
                      <a:pt x="73" y="64"/>
                      <a:pt x="398" y="67"/>
                    </a:cubicBezTo>
                    <a:cubicBezTo>
                      <a:pt x="680" y="69"/>
                      <a:pt x="963" y="67"/>
                      <a:pt x="1245" y="67"/>
                    </a:cubicBezTo>
                    <a:cubicBezTo>
                      <a:pt x="1231" y="125"/>
                      <a:pt x="1215" y="167"/>
                      <a:pt x="1161" y="194"/>
                    </a:cubicBezTo>
                    <a:cubicBezTo>
                      <a:pt x="1098" y="287"/>
                      <a:pt x="1200" y="149"/>
                      <a:pt x="1110" y="228"/>
                    </a:cubicBezTo>
                    <a:cubicBezTo>
                      <a:pt x="1095" y="242"/>
                      <a:pt x="1087" y="262"/>
                      <a:pt x="1076" y="279"/>
                    </a:cubicBezTo>
                    <a:cubicBezTo>
                      <a:pt x="1033" y="343"/>
                      <a:pt x="1000" y="410"/>
                      <a:pt x="957" y="474"/>
                    </a:cubicBezTo>
                    <a:cubicBezTo>
                      <a:pt x="950" y="484"/>
                      <a:pt x="949" y="498"/>
                      <a:pt x="940" y="507"/>
                    </a:cubicBezTo>
                    <a:cubicBezTo>
                      <a:pt x="931" y="516"/>
                      <a:pt x="918" y="518"/>
                      <a:pt x="907" y="524"/>
                    </a:cubicBezTo>
                    <a:cubicBezTo>
                      <a:pt x="879" y="566"/>
                      <a:pt x="850" y="609"/>
                      <a:pt x="822" y="651"/>
                    </a:cubicBezTo>
                    <a:cubicBezTo>
                      <a:pt x="802" y="682"/>
                      <a:pt x="816" y="677"/>
                      <a:pt x="788" y="677"/>
                    </a:cubicBezTo>
                    <a:cubicBezTo>
                      <a:pt x="754" y="624"/>
                      <a:pt x="793" y="675"/>
                      <a:pt x="737" y="634"/>
                    </a:cubicBezTo>
                    <a:cubicBezTo>
                      <a:pt x="671" y="586"/>
                      <a:pt x="732" y="611"/>
                      <a:pt x="678" y="592"/>
                    </a:cubicBezTo>
                    <a:cubicBezTo>
                      <a:pt x="625" y="539"/>
                      <a:pt x="560" y="508"/>
                      <a:pt x="500" y="465"/>
                    </a:cubicBezTo>
                    <a:cubicBezTo>
                      <a:pt x="473" y="446"/>
                      <a:pt x="450" y="418"/>
                      <a:pt x="424" y="397"/>
                    </a:cubicBezTo>
                    <a:cubicBezTo>
                      <a:pt x="321" y="316"/>
                      <a:pt x="201" y="203"/>
                      <a:pt x="76" y="160"/>
                    </a:cubicBezTo>
                    <a:cubicBezTo>
                      <a:pt x="19" y="102"/>
                      <a:pt x="46" y="122"/>
                      <a:pt x="0" y="92"/>
                    </a:cubicBezTo>
                    <a:cubicBezTo>
                      <a:pt x="19" y="40"/>
                      <a:pt x="60" y="50"/>
                      <a:pt x="119" y="50"/>
                    </a:cubicBezTo>
                  </a:path>
                </a:pathLst>
              </a:custGeom>
              <a:solidFill>
                <a:schemeClr val="folHlink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grpSp>
        <p:nvGrpSpPr>
          <p:cNvPr id="12292" name="Group 4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3" name="Picture 5"/>
            <p:cNvPicPr>
              <a:picLocks noChangeAspect="1"/>
            </p:cNvPicPr>
            <p:nvPr/>
          </p:nvPicPr>
          <p:blipFill>
            <a:blip r:embed="rId1">
              <a:lum bright="-6000"/>
            </a:blip>
            <a:srcRect l="21066" t="28926" r="36517" b="4127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solidFill>
              <a:srgbClr val="666699"/>
            </a:solidFill>
            <a:ln w="9525">
              <a:noFill/>
            </a:ln>
          </p:spPr>
        </p:pic>
        <p:grpSp>
          <p:nvGrpSpPr>
            <p:cNvPr id="12294" name="Group 6"/>
            <p:cNvGrpSpPr/>
            <p:nvPr/>
          </p:nvGrpSpPr>
          <p:grpSpPr>
            <a:xfrm>
              <a:off x="2064" y="3312"/>
              <a:ext cx="1440" cy="576"/>
              <a:chOff x="2064" y="3312"/>
              <a:chExt cx="1440" cy="576"/>
            </a:xfrm>
          </p:grpSpPr>
          <p:sp>
            <p:nvSpPr>
              <p:cNvPr id="12301" name="Freeform 7"/>
              <p:cNvSpPr/>
              <p:nvPr/>
            </p:nvSpPr>
            <p:spPr>
              <a:xfrm>
                <a:off x="2064" y="3312"/>
                <a:ext cx="1440" cy="529"/>
              </a:xfrm>
              <a:custGeom>
                <a:avLst/>
                <a:gdLst/>
                <a:ahLst/>
                <a:cxnLst>
                  <a:cxn ang="0">
                    <a:pos x="345" y="87"/>
                  </a:cxn>
                  <a:cxn ang="0">
                    <a:pos x="665" y="145"/>
                  </a:cxn>
                  <a:cxn ang="0">
                    <a:pos x="830" y="140"/>
                  </a:cxn>
                  <a:cxn ang="0">
                    <a:pos x="907" y="119"/>
                  </a:cxn>
                  <a:cxn ang="0">
                    <a:pos x="1035" y="106"/>
                  </a:cxn>
                  <a:cxn ang="0">
                    <a:pos x="1341" y="0"/>
                  </a:cxn>
                  <a:cxn ang="0">
                    <a:pos x="1405" y="238"/>
                  </a:cxn>
                  <a:cxn ang="0">
                    <a:pos x="1440" y="250"/>
                  </a:cxn>
                  <a:cxn ang="0">
                    <a:pos x="1405" y="272"/>
                  </a:cxn>
                  <a:cxn ang="0">
                    <a:pos x="1354" y="364"/>
                  </a:cxn>
                  <a:cxn ang="0">
                    <a:pos x="1303" y="378"/>
                  </a:cxn>
                  <a:cxn ang="0">
                    <a:pos x="1227" y="404"/>
                  </a:cxn>
                  <a:cxn ang="0">
                    <a:pos x="1149" y="430"/>
                  </a:cxn>
                  <a:cxn ang="0">
                    <a:pos x="715" y="516"/>
                  </a:cxn>
                  <a:cxn ang="0">
                    <a:pos x="536" y="529"/>
                  </a:cxn>
                  <a:cxn ang="0">
                    <a:pos x="396" y="463"/>
                  </a:cxn>
                  <a:cxn ang="0">
                    <a:pos x="205" y="404"/>
                  </a:cxn>
                  <a:cxn ang="0">
                    <a:pos x="127" y="371"/>
                  </a:cxn>
                  <a:cxn ang="0">
                    <a:pos x="76" y="331"/>
                  </a:cxn>
                  <a:cxn ang="0">
                    <a:pos x="0" y="272"/>
                  </a:cxn>
                  <a:cxn ang="0">
                    <a:pos x="13" y="140"/>
                  </a:cxn>
                  <a:cxn ang="0">
                    <a:pos x="56" y="143"/>
                  </a:cxn>
                  <a:cxn ang="0">
                    <a:pos x="50" y="119"/>
                  </a:cxn>
                  <a:cxn ang="0">
                    <a:pos x="76" y="53"/>
                  </a:cxn>
                  <a:cxn ang="0">
                    <a:pos x="115" y="53"/>
                  </a:cxn>
                  <a:cxn ang="0">
                    <a:pos x="434" y="106"/>
                  </a:cxn>
                </a:cxnLst>
                <a:pathLst>
                  <a:path w="999" h="709">
                    <a:moveTo>
                      <a:pt x="239" y="116"/>
                    </a:moveTo>
                    <a:cubicBezTo>
                      <a:pt x="318" y="154"/>
                      <a:pt x="373" y="182"/>
                      <a:pt x="461" y="195"/>
                    </a:cubicBezTo>
                    <a:cubicBezTo>
                      <a:pt x="499" y="192"/>
                      <a:pt x="538" y="192"/>
                      <a:pt x="576" y="187"/>
                    </a:cubicBezTo>
                    <a:cubicBezTo>
                      <a:pt x="624" y="181"/>
                      <a:pt x="580" y="175"/>
                      <a:pt x="629" y="160"/>
                    </a:cubicBezTo>
                    <a:cubicBezTo>
                      <a:pt x="658" y="151"/>
                      <a:pt x="688" y="148"/>
                      <a:pt x="718" y="142"/>
                    </a:cubicBezTo>
                    <a:cubicBezTo>
                      <a:pt x="782" y="111"/>
                      <a:pt x="880" y="53"/>
                      <a:pt x="930" y="0"/>
                    </a:cubicBezTo>
                    <a:cubicBezTo>
                      <a:pt x="987" y="115"/>
                      <a:pt x="975" y="175"/>
                      <a:pt x="975" y="319"/>
                    </a:cubicBezTo>
                    <a:cubicBezTo>
                      <a:pt x="983" y="324"/>
                      <a:pt x="999" y="325"/>
                      <a:pt x="999" y="335"/>
                    </a:cubicBezTo>
                    <a:cubicBezTo>
                      <a:pt x="999" y="348"/>
                      <a:pt x="980" y="353"/>
                      <a:pt x="975" y="364"/>
                    </a:cubicBezTo>
                    <a:cubicBezTo>
                      <a:pt x="961" y="394"/>
                      <a:pt x="951" y="452"/>
                      <a:pt x="939" y="488"/>
                    </a:cubicBezTo>
                    <a:cubicBezTo>
                      <a:pt x="935" y="500"/>
                      <a:pt x="916" y="500"/>
                      <a:pt x="904" y="506"/>
                    </a:cubicBezTo>
                    <a:cubicBezTo>
                      <a:pt x="857" y="573"/>
                      <a:pt x="921" y="493"/>
                      <a:pt x="851" y="541"/>
                    </a:cubicBezTo>
                    <a:cubicBezTo>
                      <a:pt x="782" y="588"/>
                      <a:pt x="894" y="554"/>
                      <a:pt x="797" y="576"/>
                    </a:cubicBezTo>
                    <a:cubicBezTo>
                      <a:pt x="720" y="656"/>
                      <a:pt x="602" y="677"/>
                      <a:pt x="496" y="692"/>
                    </a:cubicBezTo>
                    <a:cubicBezTo>
                      <a:pt x="456" y="706"/>
                      <a:pt x="415" y="709"/>
                      <a:pt x="372" y="709"/>
                    </a:cubicBezTo>
                    <a:cubicBezTo>
                      <a:pt x="325" y="686"/>
                      <a:pt x="312" y="653"/>
                      <a:pt x="275" y="621"/>
                    </a:cubicBezTo>
                    <a:cubicBezTo>
                      <a:pt x="236" y="586"/>
                      <a:pt x="187" y="564"/>
                      <a:pt x="142" y="541"/>
                    </a:cubicBezTo>
                    <a:cubicBezTo>
                      <a:pt x="125" y="532"/>
                      <a:pt x="100" y="512"/>
                      <a:pt x="88" y="497"/>
                    </a:cubicBezTo>
                    <a:cubicBezTo>
                      <a:pt x="75" y="480"/>
                      <a:pt x="53" y="444"/>
                      <a:pt x="53" y="444"/>
                    </a:cubicBezTo>
                    <a:cubicBezTo>
                      <a:pt x="42" y="411"/>
                      <a:pt x="20" y="393"/>
                      <a:pt x="0" y="364"/>
                    </a:cubicBezTo>
                    <a:cubicBezTo>
                      <a:pt x="11" y="234"/>
                      <a:pt x="9" y="293"/>
                      <a:pt x="9" y="187"/>
                    </a:cubicBezTo>
                    <a:cubicBezTo>
                      <a:pt x="19" y="188"/>
                      <a:pt x="32" y="198"/>
                      <a:pt x="39" y="191"/>
                    </a:cubicBezTo>
                    <a:cubicBezTo>
                      <a:pt x="46" y="183"/>
                      <a:pt x="34" y="170"/>
                      <a:pt x="35" y="160"/>
                    </a:cubicBezTo>
                    <a:cubicBezTo>
                      <a:pt x="35" y="155"/>
                      <a:pt x="49" y="75"/>
                      <a:pt x="53" y="71"/>
                    </a:cubicBezTo>
                    <a:cubicBezTo>
                      <a:pt x="59" y="65"/>
                      <a:pt x="71" y="71"/>
                      <a:pt x="80" y="71"/>
                    </a:cubicBezTo>
                    <a:cubicBezTo>
                      <a:pt x="140" y="133"/>
                      <a:pt x="218" y="142"/>
                      <a:pt x="301" y="142"/>
                    </a:cubicBezTo>
                  </a:path>
                </a:pathLst>
              </a:custGeom>
              <a:solidFill>
                <a:srgbClr val="80008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02" name="Freeform 8"/>
              <p:cNvSpPr/>
              <p:nvPr/>
            </p:nvSpPr>
            <p:spPr>
              <a:xfrm>
                <a:off x="2592" y="3389"/>
                <a:ext cx="240" cy="499"/>
              </a:xfrm>
              <a:custGeom>
                <a:avLst/>
                <a:gdLst/>
                <a:ahLst/>
                <a:cxnLst>
                  <a:cxn ang="0">
                    <a:pos x="216" y="15"/>
                  </a:cxn>
                  <a:cxn ang="0">
                    <a:pos x="228" y="54"/>
                  </a:cxn>
                  <a:cxn ang="0">
                    <a:pos x="240" y="67"/>
                  </a:cxn>
                  <a:cxn ang="0">
                    <a:pos x="220" y="151"/>
                  </a:cxn>
                  <a:cxn ang="0">
                    <a:pos x="196" y="170"/>
                  </a:cxn>
                  <a:cxn ang="0">
                    <a:pos x="172" y="241"/>
                  </a:cxn>
                  <a:cxn ang="0">
                    <a:pos x="164" y="260"/>
                  </a:cxn>
                  <a:cxn ang="0">
                    <a:pos x="132" y="286"/>
                  </a:cxn>
                  <a:cxn ang="0">
                    <a:pos x="112" y="435"/>
                  </a:cxn>
                  <a:cxn ang="0">
                    <a:pos x="104" y="460"/>
                  </a:cxn>
                  <a:cxn ang="0">
                    <a:pos x="88" y="499"/>
                  </a:cxn>
                  <a:cxn ang="0">
                    <a:pos x="48" y="441"/>
                  </a:cxn>
                  <a:cxn ang="0">
                    <a:pos x="24" y="415"/>
                  </a:cxn>
                  <a:cxn ang="0">
                    <a:pos x="28" y="345"/>
                  </a:cxn>
                  <a:cxn ang="0">
                    <a:pos x="44" y="305"/>
                  </a:cxn>
                  <a:cxn ang="0">
                    <a:pos x="52" y="280"/>
                  </a:cxn>
                  <a:cxn ang="0">
                    <a:pos x="76" y="254"/>
                  </a:cxn>
                  <a:cxn ang="0">
                    <a:pos x="116" y="273"/>
                  </a:cxn>
                  <a:cxn ang="0">
                    <a:pos x="128" y="260"/>
                  </a:cxn>
                  <a:cxn ang="0">
                    <a:pos x="136" y="221"/>
                  </a:cxn>
                  <a:cxn ang="0">
                    <a:pos x="180" y="99"/>
                  </a:cxn>
                  <a:cxn ang="0">
                    <a:pos x="184" y="79"/>
                  </a:cxn>
                  <a:cxn ang="0">
                    <a:pos x="196" y="67"/>
                  </a:cxn>
                  <a:cxn ang="0">
                    <a:pos x="204" y="28"/>
                  </a:cxn>
                  <a:cxn ang="0">
                    <a:pos x="216" y="15"/>
                  </a:cxn>
                </a:cxnLst>
                <a:pathLst>
                  <a:path w="532" h="685">
                    <a:moveTo>
                      <a:pt x="478" y="21"/>
                    </a:moveTo>
                    <a:cubicBezTo>
                      <a:pt x="485" y="42"/>
                      <a:pt x="488" y="57"/>
                      <a:pt x="505" y="74"/>
                    </a:cubicBezTo>
                    <a:cubicBezTo>
                      <a:pt x="513" y="82"/>
                      <a:pt x="532" y="92"/>
                      <a:pt x="532" y="92"/>
                    </a:cubicBezTo>
                    <a:cubicBezTo>
                      <a:pt x="529" y="104"/>
                      <a:pt x="502" y="192"/>
                      <a:pt x="487" y="207"/>
                    </a:cubicBezTo>
                    <a:cubicBezTo>
                      <a:pt x="473" y="221"/>
                      <a:pt x="451" y="223"/>
                      <a:pt x="434" y="233"/>
                    </a:cubicBezTo>
                    <a:cubicBezTo>
                      <a:pt x="409" y="296"/>
                      <a:pt x="424" y="267"/>
                      <a:pt x="381" y="331"/>
                    </a:cubicBezTo>
                    <a:cubicBezTo>
                      <a:pt x="375" y="340"/>
                      <a:pt x="372" y="352"/>
                      <a:pt x="363" y="357"/>
                    </a:cubicBezTo>
                    <a:cubicBezTo>
                      <a:pt x="339" y="369"/>
                      <a:pt x="292" y="393"/>
                      <a:pt x="292" y="393"/>
                    </a:cubicBezTo>
                    <a:cubicBezTo>
                      <a:pt x="317" y="464"/>
                      <a:pt x="283" y="536"/>
                      <a:pt x="248" y="597"/>
                    </a:cubicBezTo>
                    <a:cubicBezTo>
                      <a:pt x="241" y="608"/>
                      <a:pt x="237" y="621"/>
                      <a:pt x="230" y="632"/>
                    </a:cubicBezTo>
                    <a:cubicBezTo>
                      <a:pt x="219" y="650"/>
                      <a:pt x="195" y="685"/>
                      <a:pt x="195" y="685"/>
                    </a:cubicBezTo>
                    <a:cubicBezTo>
                      <a:pt x="141" y="659"/>
                      <a:pt x="147" y="641"/>
                      <a:pt x="106" y="605"/>
                    </a:cubicBezTo>
                    <a:cubicBezTo>
                      <a:pt x="90" y="591"/>
                      <a:pt x="53" y="570"/>
                      <a:pt x="53" y="570"/>
                    </a:cubicBezTo>
                    <a:cubicBezTo>
                      <a:pt x="36" y="518"/>
                      <a:pt x="0" y="512"/>
                      <a:pt x="62" y="473"/>
                    </a:cubicBezTo>
                    <a:cubicBezTo>
                      <a:pt x="81" y="396"/>
                      <a:pt x="54" y="471"/>
                      <a:pt x="97" y="419"/>
                    </a:cubicBezTo>
                    <a:cubicBezTo>
                      <a:pt x="105" y="409"/>
                      <a:pt x="106" y="393"/>
                      <a:pt x="115" y="384"/>
                    </a:cubicBezTo>
                    <a:cubicBezTo>
                      <a:pt x="130" y="369"/>
                      <a:pt x="168" y="349"/>
                      <a:pt x="168" y="349"/>
                    </a:cubicBezTo>
                    <a:cubicBezTo>
                      <a:pt x="198" y="358"/>
                      <a:pt x="227" y="367"/>
                      <a:pt x="257" y="375"/>
                    </a:cubicBezTo>
                    <a:cubicBezTo>
                      <a:pt x="266" y="369"/>
                      <a:pt x="277" y="366"/>
                      <a:pt x="283" y="357"/>
                    </a:cubicBezTo>
                    <a:cubicBezTo>
                      <a:pt x="293" y="341"/>
                      <a:pt x="292" y="321"/>
                      <a:pt x="301" y="304"/>
                    </a:cubicBezTo>
                    <a:cubicBezTo>
                      <a:pt x="329" y="249"/>
                      <a:pt x="346" y="171"/>
                      <a:pt x="399" y="136"/>
                    </a:cubicBezTo>
                    <a:cubicBezTo>
                      <a:pt x="402" y="127"/>
                      <a:pt x="401" y="116"/>
                      <a:pt x="407" y="109"/>
                    </a:cubicBezTo>
                    <a:cubicBezTo>
                      <a:pt x="414" y="101"/>
                      <a:pt x="428" y="101"/>
                      <a:pt x="434" y="92"/>
                    </a:cubicBezTo>
                    <a:cubicBezTo>
                      <a:pt x="444" y="76"/>
                      <a:pt x="439" y="51"/>
                      <a:pt x="452" y="38"/>
                    </a:cubicBezTo>
                    <a:cubicBezTo>
                      <a:pt x="480" y="10"/>
                      <a:pt x="478" y="0"/>
                      <a:pt x="478" y="21"/>
                    </a:cubicBez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2295" name="Group 9"/>
            <p:cNvGrpSpPr/>
            <p:nvPr/>
          </p:nvGrpSpPr>
          <p:grpSpPr>
            <a:xfrm>
              <a:off x="144" y="3456"/>
              <a:ext cx="1344" cy="816"/>
              <a:chOff x="144" y="3600"/>
              <a:chExt cx="1328" cy="672"/>
            </a:xfrm>
          </p:grpSpPr>
          <p:sp>
            <p:nvSpPr>
              <p:cNvPr id="12299" name="Freeform 10" descr="Brown marble"/>
              <p:cNvSpPr/>
              <p:nvPr/>
            </p:nvSpPr>
            <p:spPr>
              <a:xfrm>
                <a:off x="144" y="3600"/>
                <a:ext cx="1328" cy="496"/>
              </a:xfrm>
              <a:custGeom>
                <a:avLst/>
                <a:gdLst/>
                <a:ahLst/>
                <a:cxnLst>
                  <a:cxn ang="0">
                    <a:pos x="158" y="55"/>
                  </a:cxn>
                  <a:cxn ang="0">
                    <a:pos x="234" y="72"/>
                  </a:cxn>
                  <a:cxn ang="0">
                    <a:pos x="258" y="78"/>
                  </a:cxn>
                  <a:cxn ang="0">
                    <a:pos x="476" y="42"/>
                  </a:cxn>
                  <a:cxn ang="0">
                    <a:pos x="844" y="60"/>
                  </a:cxn>
                  <a:cxn ang="0">
                    <a:pos x="1144" y="36"/>
                  </a:cxn>
                  <a:cxn ang="0">
                    <a:pos x="1328" y="0"/>
                  </a:cxn>
                  <a:cxn ang="0">
                    <a:pos x="1261" y="205"/>
                  </a:cxn>
                  <a:cxn ang="0">
                    <a:pos x="1227" y="302"/>
                  </a:cxn>
                  <a:cxn ang="0">
                    <a:pos x="1144" y="423"/>
                  </a:cxn>
                  <a:cxn ang="0">
                    <a:pos x="1110" y="459"/>
                  </a:cxn>
                  <a:cxn ang="0">
                    <a:pos x="943" y="496"/>
                  </a:cxn>
                  <a:cxn ang="0">
                    <a:pos x="368" y="459"/>
                  </a:cxn>
                  <a:cxn ang="0">
                    <a:pos x="284" y="435"/>
                  </a:cxn>
                  <a:cxn ang="0">
                    <a:pos x="251" y="399"/>
                  </a:cxn>
                  <a:cxn ang="0">
                    <a:pos x="200" y="375"/>
                  </a:cxn>
                  <a:cxn ang="0">
                    <a:pos x="125" y="278"/>
                  </a:cxn>
                  <a:cxn ang="0">
                    <a:pos x="122" y="223"/>
                  </a:cxn>
                  <a:cxn ang="0">
                    <a:pos x="100" y="211"/>
                  </a:cxn>
                  <a:cxn ang="0">
                    <a:pos x="33" y="108"/>
                  </a:cxn>
                  <a:cxn ang="0">
                    <a:pos x="0" y="18"/>
                  </a:cxn>
                  <a:cxn ang="0">
                    <a:pos x="58" y="30"/>
                  </a:cxn>
                  <a:cxn ang="0">
                    <a:pos x="134" y="66"/>
                  </a:cxn>
                  <a:cxn ang="0">
                    <a:pos x="217" y="66"/>
                  </a:cxn>
                </a:cxnLst>
                <a:pathLst>
                  <a:path w="1409" h="727">
                    <a:moveTo>
                      <a:pt x="168" y="80"/>
                    </a:moveTo>
                    <a:cubicBezTo>
                      <a:pt x="211" y="93"/>
                      <a:pt x="189" y="86"/>
                      <a:pt x="248" y="106"/>
                    </a:cubicBezTo>
                    <a:cubicBezTo>
                      <a:pt x="257" y="109"/>
                      <a:pt x="274" y="115"/>
                      <a:pt x="274" y="115"/>
                    </a:cubicBezTo>
                    <a:cubicBezTo>
                      <a:pt x="360" y="111"/>
                      <a:pt x="481" y="154"/>
                      <a:pt x="505" y="62"/>
                    </a:cubicBezTo>
                    <a:cubicBezTo>
                      <a:pt x="635" y="70"/>
                      <a:pt x="765" y="81"/>
                      <a:pt x="895" y="88"/>
                    </a:cubicBezTo>
                    <a:cubicBezTo>
                      <a:pt x="992" y="81"/>
                      <a:pt x="1114" y="86"/>
                      <a:pt x="1214" y="53"/>
                    </a:cubicBezTo>
                    <a:cubicBezTo>
                      <a:pt x="1273" y="12"/>
                      <a:pt x="1336" y="0"/>
                      <a:pt x="1409" y="0"/>
                    </a:cubicBezTo>
                    <a:cubicBezTo>
                      <a:pt x="1395" y="107"/>
                      <a:pt x="1379" y="202"/>
                      <a:pt x="1338" y="301"/>
                    </a:cubicBezTo>
                    <a:cubicBezTo>
                      <a:pt x="1330" y="365"/>
                      <a:pt x="1321" y="386"/>
                      <a:pt x="1302" y="443"/>
                    </a:cubicBezTo>
                    <a:cubicBezTo>
                      <a:pt x="1282" y="503"/>
                      <a:pt x="1269" y="582"/>
                      <a:pt x="1214" y="620"/>
                    </a:cubicBezTo>
                    <a:cubicBezTo>
                      <a:pt x="1202" y="638"/>
                      <a:pt x="1198" y="666"/>
                      <a:pt x="1178" y="673"/>
                    </a:cubicBezTo>
                    <a:cubicBezTo>
                      <a:pt x="1120" y="693"/>
                      <a:pt x="1061" y="712"/>
                      <a:pt x="1001" y="727"/>
                    </a:cubicBezTo>
                    <a:cubicBezTo>
                      <a:pt x="768" y="701"/>
                      <a:pt x="661" y="685"/>
                      <a:pt x="390" y="673"/>
                    </a:cubicBezTo>
                    <a:cubicBezTo>
                      <a:pt x="363" y="656"/>
                      <a:pt x="327" y="657"/>
                      <a:pt x="301" y="638"/>
                    </a:cubicBezTo>
                    <a:cubicBezTo>
                      <a:pt x="284" y="625"/>
                      <a:pt x="284" y="597"/>
                      <a:pt x="266" y="585"/>
                    </a:cubicBezTo>
                    <a:cubicBezTo>
                      <a:pt x="248" y="573"/>
                      <a:pt x="212" y="549"/>
                      <a:pt x="212" y="549"/>
                    </a:cubicBezTo>
                    <a:cubicBezTo>
                      <a:pt x="175" y="494"/>
                      <a:pt x="161" y="464"/>
                      <a:pt x="133" y="407"/>
                    </a:cubicBezTo>
                    <a:cubicBezTo>
                      <a:pt x="132" y="380"/>
                      <a:pt x="136" y="353"/>
                      <a:pt x="129" y="327"/>
                    </a:cubicBezTo>
                    <a:cubicBezTo>
                      <a:pt x="126" y="318"/>
                      <a:pt x="110" y="319"/>
                      <a:pt x="106" y="310"/>
                    </a:cubicBezTo>
                    <a:cubicBezTo>
                      <a:pt x="68" y="220"/>
                      <a:pt x="103" y="227"/>
                      <a:pt x="35" y="159"/>
                    </a:cubicBezTo>
                    <a:cubicBezTo>
                      <a:pt x="14" y="106"/>
                      <a:pt x="0" y="84"/>
                      <a:pt x="0" y="26"/>
                    </a:cubicBezTo>
                    <a:cubicBezTo>
                      <a:pt x="20" y="34"/>
                      <a:pt x="43" y="33"/>
                      <a:pt x="62" y="44"/>
                    </a:cubicBezTo>
                    <a:cubicBezTo>
                      <a:pt x="91" y="61"/>
                      <a:pt x="103" y="94"/>
                      <a:pt x="142" y="97"/>
                    </a:cubicBezTo>
                    <a:cubicBezTo>
                      <a:pt x="171" y="99"/>
                      <a:pt x="201" y="97"/>
                      <a:pt x="230" y="97"/>
                    </a:cubicBezTo>
                  </a:path>
                </a:pathLst>
              </a:custGeom>
              <a:blipFill rotWithShape="1">
                <a:blip r:embed="rId2"/>
              </a:blip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300" name="Freeform 11"/>
              <p:cNvSpPr/>
              <p:nvPr/>
            </p:nvSpPr>
            <p:spPr>
              <a:xfrm>
                <a:off x="672" y="3600"/>
                <a:ext cx="240" cy="672"/>
              </a:xfrm>
              <a:custGeom>
                <a:avLst/>
                <a:gdLst/>
                <a:ahLst/>
                <a:cxnLst>
                  <a:cxn ang="0">
                    <a:pos x="216" y="21"/>
                  </a:cxn>
                  <a:cxn ang="0">
                    <a:pos x="228" y="73"/>
                  </a:cxn>
                  <a:cxn ang="0">
                    <a:pos x="240" y="90"/>
                  </a:cxn>
                  <a:cxn ang="0">
                    <a:pos x="220" y="203"/>
                  </a:cxn>
                  <a:cxn ang="0">
                    <a:pos x="196" y="229"/>
                  </a:cxn>
                  <a:cxn ang="0">
                    <a:pos x="172" y="325"/>
                  </a:cxn>
                  <a:cxn ang="0">
                    <a:pos x="164" y="350"/>
                  </a:cxn>
                  <a:cxn ang="0">
                    <a:pos x="132" y="386"/>
                  </a:cxn>
                  <a:cxn ang="0">
                    <a:pos x="112" y="586"/>
                  </a:cxn>
                  <a:cxn ang="0">
                    <a:pos x="104" y="620"/>
                  </a:cxn>
                  <a:cxn ang="0">
                    <a:pos x="88" y="672"/>
                  </a:cxn>
                  <a:cxn ang="0">
                    <a:pos x="48" y="594"/>
                  </a:cxn>
                  <a:cxn ang="0">
                    <a:pos x="24" y="559"/>
                  </a:cxn>
                  <a:cxn ang="0">
                    <a:pos x="28" y="464"/>
                  </a:cxn>
                  <a:cxn ang="0">
                    <a:pos x="44" y="411"/>
                  </a:cxn>
                  <a:cxn ang="0">
                    <a:pos x="52" y="377"/>
                  </a:cxn>
                  <a:cxn ang="0">
                    <a:pos x="76" y="342"/>
                  </a:cxn>
                  <a:cxn ang="0">
                    <a:pos x="116" y="368"/>
                  </a:cxn>
                  <a:cxn ang="0">
                    <a:pos x="128" y="350"/>
                  </a:cxn>
                  <a:cxn ang="0">
                    <a:pos x="136" y="298"/>
                  </a:cxn>
                  <a:cxn ang="0">
                    <a:pos x="180" y="133"/>
                  </a:cxn>
                  <a:cxn ang="0">
                    <a:pos x="184" y="107"/>
                  </a:cxn>
                  <a:cxn ang="0">
                    <a:pos x="196" y="90"/>
                  </a:cxn>
                  <a:cxn ang="0">
                    <a:pos x="204" y="37"/>
                  </a:cxn>
                  <a:cxn ang="0">
                    <a:pos x="216" y="21"/>
                  </a:cxn>
                </a:cxnLst>
                <a:pathLst>
                  <a:path w="532" h="685">
                    <a:moveTo>
                      <a:pt x="478" y="21"/>
                    </a:moveTo>
                    <a:cubicBezTo>
                      <a:pt x="485" y="42"/>
                      <a:pt x="488" y="57"/>
                      <a:pt x="505" y="74"/>
                    </a:cubicBezTo>
                    <a:cubicBezTo>
                      <a:pt x="513" y="82"/>
                      <a:pt x="532" y="92"/>
                      <a:pt x="532" y="92"/>
                    </a:cubicBezTo>
                    <a:cubicBezTo>
                      <a:pt x="529" y="104"/>
                      <a:pt x="502" y="192"/>
                      <a:pt x="487" y="207"/>
                    </a:cubicBezTo>
                    <a:cubicBezTo>
                      <a:pt x="473" y="221"/>
                      <a:pt x="451" y="223"/>
                      <a:pt x="434" y="233"/>
                    </a:cubicBezTo>
                    <a:cubicBezTo>
                      <a:pt x="409" y="296"/>
                      <a:pt x="424" y="267"/>
                      <a:pt x="381" y="331"/>
                    </a:cubicBezTo>
                    <a:cubicBezTo>
                      <a:pt x="375" y="340"/>
                      <a:pt x="372" y="352"/>
                      <a:pt x="363" y="357"/>
                    </a:cubicBezTo>
                    <a:cubicBezTo>
                      <a:pt x="339" y="369"/>
                      <a:pt x="292" y="393"/>
                      <a:pt x="292" y="393"/>
                    </a:cubicBezTo>
                    <a:cubicBezTo>
                      <a:pt x="317" y="464"/>
                      <a:pt x="283" y="536"/>
                      <a:pt x="248" y="597"/>
                    </a:cubicBezTo>
                    <a:cubicBezTo>
                      <a:pt x="241" y="608"/>
                      <a:pt x="237" y="621"/>
                      <a:pt x="230" y="632"/>
                    </a:cubicBezTo>
                    <a:cubicBezTo>
                      <a:pt x="219" y="650"/>
                      <a:pt x="195" y="685"/>
                      <a:pt x="195" y="685"/>
                    </a:cubicBezTo>
                    <a:cubicBezTo>
                      <a:pt x="141" y="659"/>
                      <a:pt x="147" y="641"/>
                      <a:pt x="106" y="605"/>
                    </a:cubicBezTo>
                    <a:cubicBezTo>
                      <a:pt x="90" y="591"/>
                      <a:pt x="53" y="570"/>
                      <a:pt x="53" y="570"/>
                    </a:cubicBezTo>
                    <a:cubicBezTo>
                      <a:pt x="36" y="518"/>
                      <a:pt x="0" y="512"/>
                      <a:pt x="62" y="473"/>
                    </a:cubicBezTo>
                    <a:cubicBezTo>
                      <a:pt x="81" y="396"/>
                      <a:pt x="54" y="471"/>
                      <a:pt x="97" y="419"/>
                    </a:cubicBezTo>
                    <a:cubicBezTo>
                      <a:pt x="105" y="409"/>
                      <a:pt x="106" y="393"/>
                      <a:pt x="115" y="384"/>
                    </a:cubicBezTo>
                    <a:cubicBezTo>
                      <a:pt x="130" y="369"/>
                      <a:pt x="168" y="349"/>
                      <a:pt x="168" y="349"/>
                    </a:cubicBezTo>
                    <a:cubicBezTo>
                      <a:pt x="198" y="358"/>
                      <a:pt x="227" y="367"/>
                      <a:pt x="257" y="375"/>
                    </a:cubicBezTo>
                    <a:cubicBezTo>
                      <a:pt x="266" y="369"/>
                      <a:pt x="277" y="366"/>
                      <a:pt x="283" y="357"/>
                    </a:cubicBezTo>
                    <a:cubicBezTo>
                      <a:pt x="293" y="341"/>
                      <a:pt x="292" y="321"/>
                      <a:pt x="301" y="304"/>
                    </a:cubicBezTo>
                    <a:cubicBezTo>
                      <a:pt x="329" y="249"/>
                      <a:pt x="346" y="171"/>
                      <a:pt x="399" y="136"/>
                    </a:cubicBezTo>
                    <a:cubicBezTo>
                      <a:pt x="402" y="127"/>
                      <a:pt x="401" y="116"/>
                      <a:pt x="407" y="109"/>
                    </a:cubicBezTo>
                    <a:cubicBezTo>
                      <a:pt x="414" y="101"/>
                      <a:pt x="428" y="101"/>
                      <a:pt x="434" y="92"/>
                    </a:cubicBezTo>
                    <a:cubicBezTo>
                      <a:pt x="444" y="76"/>
                      <a:pt x="439" y="51"/>
                      <a:pt x="452" y="38"/>
                    </a:cubicBezTo>
                    <a:cubicBezTo>
                      <a:pt x="480" y="10"/>
                      <a:pt x="478" y="0"/>
                      <a:pt x="478" y="21"/>
                    </a:cubicBezTo>
                    <a:close/>
                  </a:path>
                </a:pathLst>
              </a:custGeom>
              <a:solidFill>
                <a:srgbClr val="80008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12296" name="Group 12"/>
            <p:cNvGrpSpPr/>
            <p:nvPr/>
          </p:nvGrpSpPr>
          <p:grpSpPr>
            <a:xfrm>
              <a:off x="3744" y="2880"/>
              <a:ext cx="1616" cy="1440"/>
              <a:chOff x="3504" y="2880"/>
              <a:chExt cx="1616" cy="1440"/>
            </a:xfrm>
          </p:grpSpPr>
          <p:sp>
            <p:nvSpPr>
              <p:cNvPr id="12297" name="Freeform 13" descr="Woven mat"/>
              <p:cNvSpPr/>
              <p:nvPr/>
            </p:nvSpPr>
            <p:spPr>
              <a:xfrm rot="350414">
                <a:off x="3504" y="2880"/>
                <a:ext cx="1616" cy="1352"/>
              </a:xfrm>
              <a:custGeom>
                <a:avLst/>
                <a:gdLst/>
                <a:ahLst/>
                <a:cxnLst>
                  <a:cxn ang="0">
                    <a:pos x="136" y="506"/>
                  </a:cxn>
                  <a:cxn ang="0">
                    <a:pos x="189" y="544"/>
                  </a:cxn>
                  <a:cxn ang="0">
                    <a:pos x="251" y="570"/>
                  </a:cxn>
                  <a:cxn ang="0">
                    <a:pos x="375" y="635"/>
                  </a:cxn>
                  <a:cxn ang="0">
                    <a:pos x="535" y="675"/>
                  </a:cxn>
                  <a:cxn ang="0">
                    <a:pos x="1102" y="597"/>
                  </a:cxn>
                  <a:cxn ang="0">
                    <a:pos x="1253" y="492"/>
                  </a:cxn>
                  <a:cxn ang="0">
                    <a:pos x="1412" y="337"/>
                  </a:cxn>
                  <a:cxn ang="0">
                    <a:pos x="1465" y="284"/>
                  </a:cxn>
                  <a:cxn ang="0">
                    <a:pos x="1492" y="257"/>
                  </a:cxn>
                  <a:cxn ang="0">
                    <a:pos x="1572" y="101"/>
                  </a:cxn>
                  <a:cxn ang="0">
                    <a:pos x="1616" y="10"/>
                  </a:cxn>
                  <a:cxn ang="0">
                    <a:pos x="1581" y="479"/>
                  </a:cxn>
                  <a:cxn ang="0">
                    <a:pos x="1545" y="610"/>
                  </a:cxn>
                  <a:cxn ang="0">
                    <a:pos x="1386" y="910"/>
                  </a:cxn>
                  <a:cxn ang="0">
                    <a:pos x="1332" y="1026"/>
                  </a:cxn>
                  <a:cxn ang="0">
                    <a:pos x="1279" y="1079"/>
                  </a:cxn>
                  <a:cxn ang="0">
                    <a:pos x="1253" y="1104"/>
                  </a:cxn>
                  <a:cxn ang="0">
                    <a:pos x="1102" y="1221"/>
                  </a:cxn>
                  <a:cxn ang="0">
                    <a:pos x="597" y="1352"/>
                  </a:cxn>
                  <a:cxn ang="0">
                    <a:pos x="375" y="1248"/>
                  </a:cxn>
                  <a:cxn ang="0">
                    <a:pos x="296" y="1170"/>
                  </a:cxn>
                  <a:cxn ang="0">
                    <a:pos x="269" y="1143"/>
                  </a:cxn>
                  <a:cxn ang="0">
                    <a:pos x="225" y="1079"/>
                  </a:cxn>
                  <a:cxn ang="0">
                    <a:pos x="92" y="896"/>
                  </a:cxn>
                  <a:cxn ang="0">
                    <a:pos x="3" y="532"/>
                  </a:cxn>
                  <a:cxn ang="0">
                    <a:pos x="12" y="414"/>
                  </a:cxn>
                  <a:cxn ang="0">
                    <a:pos x="39" y="428"/>
                  </a:cxn>
                  <a:cxn ang="0">
                    <a:pos x="136" y="506"/>
                  </a:cxn>
                </a:cxnLst>
                <a:pathLst>
                  <a:path w="1616" h="920">
                    <a:moveTo>
                      <a:pt x="136" y="344"/>
                    </a:moveTo>
                    <a:cubicBezTo>
                      <a:pt x="205" y="367"/>
                      <a:pt x="120" y="336"/>
                      <a:pt x="189" y="370"/>
                    </a:cubicBezTo>
                    <a:cubicBezTo>
                      <a:pt x="204" y="377"/>
                      <a:pt x="237" y="384"/>
                      <a:pt x="251" y="388"/>
                    </a:cubicBezTo>
                    <a:cubicBezTo>
                      <a:pt x="292" y="401"/>
                      <a:pt x="334" y="420"/>
                      <a:pt x="375" y="432"/>
                    </a:cubicBezTo>
                    <a:cubicBezTo>
                      <a:pt x="430" y="447"/>
                      <a:pt x="480" y="452"/>
                      <a:pt x="535" y="459"/>
                    </a:cubicBezTo>
                    <a:cubicBezTo>
                      <a:pt x="721" y="451"/>
                      <a:pt x="921" y="466"/>
                      <a:pt x="1102" y="406"/>
                    </a:cubicBezTo>
                    <a:cubicBezTo>
                      <a:pt x="1145" y="349"/>
                      <a:pt x="1188" y="357"/>
                      <a:pt x="1253" y="335"/>
                    </a:cubicBezTo>
                    <a:cubicBezTo>
                      <a:pt x="1306" y="300"/>
                      <a:pt x="1359" y="264"/>
                      <a:pt x="1412" y="229"/>
                    </a:cubicBezTo>
                    <a:cubicBezTo>
                      <a:pt x="1461" y="197"/>
                      <a:pt x="1418" y="225"/>
                      <a:pt x="1465" y="193"/>
                    </a:cubicBezTo>
                    <a:cubicBezTo>
                      <a:pt x="1474" y="187"/>
                      <a:pt x="1492" y="175"/>
                      <a:pt x="1492" y="175"/>
                    </a:cubicBezTo>
                    <a:cubicBezTo>
                      <a:pt x="1516" y="138"/>
                      <a:pt x="1535" y="93"/>
                      <a:pt x="1572" y="69"/>
                    </a:cubicBezTo>
                    <a:cubicBezTo>
                      <a:pt x="1580" y="53"/>
                      <a:pt x="1593" y="7"/>
                      <a:pt x="1616" y="7"/>
                    </a:cubicBezTo>
                    <a:cubicBezTo>
                      <a:pt x="1542" y="118"/>
                      <a:pt x="1614" y="0"/>
                      <a:pt x="1581" y="326"/>
                    </a:cubicBezTo>
                    <a:cubicBezTo>
                      <a:pt x="1579" y="346"/>
                      <a:pt x="1557" y="395"/>
                      <a:pt x="1545" y="415"/>
                    </a:cubicBezTo>
                    <a:cubicBezTo>
                      <a:pt x="1505" y="482"/>
                      <a:pt x="1456" y="583"/>
                      <a:pt x="1386" y="619"/>
                    </a:cubicBezTo>
                    <a:cubicBezTo>
                      <a:pt x="1368" y="645"/>
                      <a:pt x="1358" y="680"/>
                      <a:pt x="1332" y="698"/>
                    </a:cubicBezTo>
                    <a:cubicBezTo>
                      <a:pt x="1314" y="710"/>
                      <a:pt x="1297" y="722"/>
                      <a:pt x="1279" y="734"/>
                    </a:cubicBezTo>
                    <a:cubicBezTo>
                      <a:pt x="1270" y="740"/>
                      <a:pt x="1253" y="751"/>
                      <a:pt x="1253" y="751"/>
                    </a:cubicBezTo>
                    <a:cubicBezTo>
                      <a:pt x="1222" y="798"/>
                      <a:pt x="1153" y="806"/>
                      <a:pt x="1102" y="831"/>
                    </a:cubicBezTo>
                    <a:cubicBezTo>
                      <a:pt x="948" y="908"/>
                      <a:pt x="766" y="901"/>
                      <a:pt x="597" y="920"/>
                    </a:cubicBezTo>
                    <a:cubicBezTo>
                      <a:pt x="513" y="911"/>
                      <a:pt x="448" y="893"/>
                      <a:pt x="375" y="849"/>
                    </a:cubicBezTo>
                    <a:cubicBezTo>
                      <a:pt x="348" y="833"/>
                      <a:pt x="322" y="813"/>
                      <a:pt x="296" y="796"/>
                    </a:cubicBezTo>
                    <a:cubicBezTo>
                      <a:pt x="287" y="790"/>
                      <a:pt x="269" y="778"/>
                      <a:pt x="269" y="778"/>
                    </a:cubicBezTo>
                    <a:cubicBezTo>
                      <a:pt x="231" y="722"/>
                      <a:pt x="273" y="777"/>
                      <a:pt x="225" y="734"/>
                    </a:cubicBezTo>
                    <a:cubicBezTo>
                      <a:pt x="179" y="693"/>
                      <a:pt x="143" y="644"/>
                      <a:pt x="92" y="610"/>
                    </a:cubicBezTo>
                    <a:cubicBezTo>
                      <a:pt x="40" y="533"/>
                      <a:pt x="24" y="453"/>
                      <a:pt x="3" y="362"/>
                    </a:cubicBezTo>
                    <a:cubicBezTo>
                      <a:pt x="6" y="335"/>
                      <a:pt x="0" y="306"/>
                      <a:pt x="12" y="282"/>
                    </a:cubicBezTo>
                    <a:cubicBezTo>
                      <a:pt x="16" y="274"/>
                      <a:pt x="31" y="286"/>
                      <a:pt x="39" y="291"/>
                    </a:cubicBezTo>
                    <a:cubicBezTo>
                      <a:pt x="75" y="311"/>
                      <a:pt x="100" y="326"/>
                      <a:pt x="136" y="344"/>
                    </a:cubicBezTo>
                    <a:close/>
                  </a:path>
                </a:pathLst>
              </a:custGeom>
              <a:blipFill rotWithShape="1">
                <a:blip r:embed="rId3"/>
              </a:blip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2298" name="Freeform 14"/>
              <p:cNvSpPr/>
              <p:nvPr/>
            </p:nvSpPr>
            <p:spPr>
              <a:xfrm rot="-2656669">
                <a:off x="4176" y="3504"/>
                <a:ext cx="333" cy="816"/>
              </a:xfrm>
              <a:custGeom>
                <a:avLst/>
                <a:gdLst/>
                <a:ahLst/>
                <a:cxnLst>
                  <a:cxn ang="0">
                    <a:pos x="299" y="25"/>
                  </a:cxn>
                  <a:cxn ang="0">
                    <a:pos x="316" y="88"/>
                  </a:cxn>
                  <a:cxn ang="0">
                    <a:pos x="333" y="110"/>
                  </a:cxn>
                  <a:cxn ang="0">
                    <a:pos x="305" y="247"/>
                  </a:cxn>
                  <a:cxn ang="0">
                    <a:pos x="272" y="278"/>
                  </a:cxn>
                  <a:cxn ang="0">
                    <a:pos x="238" y="394"/>
                  </a:cxn>
                  <a:cxn ang="0">
                    <a:pos x="227" y="425"/>
                  </a:cxn>
                  <a:cxn ang="0">
                    <a:pos x="183" y="468"/>
                  </a:cxn>
                  <a:cxn ang="0">
                    <a:pos x="155" y="711"/>
                  </a:cxn>
                  <a:cxn ang="0">
                    <a:pos x="144" y="753"/>
                  </a:cxn>
                  <a:cxn ang="0">
                    <a:pos x="122" y="816"/>
                  </a:cxn>
                  <a:cxn ang="0">
                    <a:pos x="66" y="721"/>
                  </a:cxn>
                  <a:cxn ang="0">
                    <a:pos x="33" y="679"/>
                  </a:cxn>
                  <a:cxn ang="0">
                    <a:pos x="39" y="563"/>
                  </a:cxn>
                  <a:cxn ang="0">
                    <a:pos x="61" y="499"/>
                  </a:cxn>
                  <a:cxn ang="0">
                    <a:pos x="72" y="457"/>
                  </a:cxn>
                  <a:cxn ang="0">
                    <a:pos x="105" y="416"/>
                  </a:cxn>
                  <a:cxn ang="0">
                    <a:pos x="161" y="447"/>
                  </a:cxn>
                  <a:cxn ang="0">
                    <a:pos x="177" y="425"/>
                  </a:cxn>
                  <a:cxn ang="0">
                    <a:pos x="188" y="362"/>
                  </a:cxn>
                  <a:cxn ang="0">
                    <a:pos x="250" y="162"/>
                  </a:cxn>
                  <a:cxn ang="0">
                    <a:pos x="255" y="130"/>
                  </a:cxn>
                  <a:cxn ang="0">
                    <a:pos x="272" y="110"/>
                  </a:cxn>
                  <a:cxn ang="0">
                    <a:pos x="283" y="45"/>
                  </a:cxn>
                  <a:cxn ang="0">
                    <a:pos x="299" y="25"/>
                  </a:cxn>
                </a:cxnLst>
                <a:pathLst>
                  <a:path w="532" h="685">
                    <a:moveTo>
                      <a:pt x="478" y="21"/>
                    </a:moveTo>
                    <a:cubicBezTo>
                      <a:pt x="485" y="42"/>
                      <a:pt x="488" y="57"/>
                      <a:pt x="505" y="74"/>
                    </a:cubicBezTo>
                    <a:cubicBezTo>
                      <a:pt x="513" y="82"/>
                      <a:pt x="532" y="92"/>
                      <a:pt x="532" y="92"/>
                    </a:cubicBezTo>
                    <a:cubicBezTo>
                      <a:pt x="529" y="104"/>
                      <a:pt x="502" y="192"/>
                      <a:pt x="487" y="207"/>
                    </a:cubicBezTo>
                    <a:cubicBezTo>
                      <a:pt x="473" y="221"/>
                      <a:pt x="451" y="223"/>
                      <a:pt x="434" y="233"/>
                    </a:cubicBezTo>
                    <a:cubicBezTo>
                      <a:pt x="409" y="296"/>
                      <a:pt x="424" y="267"/>
                      <a:pt x="381" y="331"/>
                    </a:cubicBezTo>
                    <a:cubicBezTo>
                      <a:pt x="375" y="340"/>
                      <a:pt x="372" y="352"/>
                      <a:pt x="363" y="357"/>
                    </a:cubicBezTo>
                    <a:cubicBezTo>
                      <a:pt x="339" y="369"/>
                      <a:pt x="292" y="393"/>
                      <a:pt x="292" y="393"/>
                    </a:cubicBezTo>
                    <a:cubicBezTo>
                      <a:pt x="317" y="464"/>
                      <a:pt x="283" y="536"/>
                      <a:pt x="248" y="597"/>
                    </a:cubicBezTo>
                    <a:cubicBezTo>
                      <a:pt x="241" y="608"/>
                      <a:pt x="237" y="621"/>
                      <a:pt x="230" y="632"/>
                    </a:cubicBezTo>
                    <a:cubicBezTo>
                      <a:pt x="219" y="650"/>
                      <a:pt x="195" y="685"/>
                      <a:pt x="195" y="685"/>
                    </a:cubicBezTo>
                    <a:cubicBezTo>
                      <a:pt x="141" y="659"/>
                      <a:pt x="147" y="641"/>
                      <a:pt x="106" y="605"/>
                    </a:cubicBezTo>
                    <a:cubicBezTo>
                      <a:pt x="90" y="591"/>
                      <a:pt x="53" y="570"/>
                      <a:pt x="53" y="570"/>
                    </a:cubicBezTo>
                    <a:cubicBezTo>
                      <a:pt x="36" y="518"/>
                      <a:pt x="0" y="512"/>
                      <a:pt x="62" y="473"/>
                    </a:cubicBezTo>
                    <a:cubicBezTo>
                      <a:pt x="81" y="396"/>
                      <a:pt x="54" y="471"/>
                      <a:pt x="97" y="419"/>
                    </a:cubicBezTo>
                    <a:cubicBezTo>
                      <a:pt x="105" y="409"/>
                      <a:pt x="106" y="393"/>
                      <a:pt x="115" y="384"/>
                    </a:cubicBezTo>
                    <a:cubicBezTo>
                      <a:pt x="130" y="369"/>
                      <a:pt x="168" y="349"/>
                      <a:pt x="168" y="349"/>
                    </a:cubicBezTo>
                    <a:cubicBezTo>
                      <a:pt x="198" y="358"/>
                      <a:pt x="227" y="367"/>
                      <a:pt x="257" y="375"/>
                    </a:cubicBezTo>
                    <a:cubicBezTo>
                      <a:pt x="266" y="369"/>
                      <a:pt x="277" y="366"/>
                      <a:pt x="283" y="357"/>
                    </a:cubicBezTo>
                    <a:cubicBezTo>
                      <a:pt x="293" y="341"/>
                      <a:pt x="292" y="321"/>
                      <a:pt x="301" y="304"/>
                    </a:cubicBezTo>
                    <a:cubicBezTo>
                      <a:pt x="329" y="249"/>
                      <a:pt x="346" y="171"/>
                      <a:pt x="399" y="136"/>
                    </a:cubicBezTo>
                    <a:cubicBezTo>
                      <a:pt x="402" y="127"/>
                      <a:pt x="401" y="116"/>
                      <a:pt x="407" y="109"/>
                    </a:cubicBezTo>
                    <a:cubicBezTo>
                      <a:pt x="414" y="101"/>
                      <a:pt x="428" y="101"/>
                      <a:pt x="434" y="92"/>
                    </a:cubicBezTo>
                    <a:cubicBezTo>
                      <a:pt x="444" y="76"/>
                      <a:pt x="439" y="51"/>
                      <a:pt x="452" y="38"/>
                    </a:cubicBezTo>
                    <a:cubicBezTo>
                      <a:pt x="480" y="10"/>
                      <a:pt x="478" y="0"/>
                      <a:pt x="478" y="21"/>
                    </a:cubicBez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endParaRPr lang="en-US" altLang="en-US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3316" name="Picture 4" descr="Pictur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WordArt 6"/>
          <p:cNvSpPr>
            <a:spLocks noTextEdit="1"/>
          </p:cNvSpPr>
          <p:nvPr/>
        </p:nvSpPr>
        <p:spPr>
          <a:xfrm>
            <a:off x="381000" y="2133600"/>
            <a:ext cx="83058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* Hoạt động 2: Trẻ thực hiện</a:t>
            </a:r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Presentation</Application>
  <PresentationFormat/>
  <Paragraphs>14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Comic Sans MS</vt:lpstr>
      <vt:lpstr>FangSong</vt:lpstr>
      <vt:lpstr>Calibri</vt:lpstr>
      <vt:lpstr>Tahoma</vt:lpstr>
      <vt:lpstr>Times New Roman</vt:lpstr>
      <vt:lpstr>Arial Unicode MS</vt:lpstr>
      <vt:lpstr>Microsoft YaHei</vt:lpstr>
      <vt:lpstr>Crayons</vt:lpstr>
      <vt:lpstr>Ocean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gatty123 nhung</cp:lastModifiedBy>
  <cp:revision>2</cp:revision>
  <dcterms:created xsi:type="dcterms:W3CDTF">2014-04-21T15:48:41Z</dcterms:created>
  <dcterms:modified xsi:type="dcterms:W3CDTF">2026-03-11T11:31:57Z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48A5A2B3E2CA4639B3F3C7B32C604034_13</vt:lpwstr>
  </property>
  <property fmtid="{D5CDD505-2E9C-101B-9397-08002B2CF9AE}" pid="3" name="KSOProductBuildVer">
    <vt:lpwstr>1033-12.2.0.22222</vt:lpwstr>
  </property>
</Properties>
</file>