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5097F-ACE8-491B-A8F8-E38CE44953C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F4AD5-A7A4-4A3D-ACAB-A2BACF9B6F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hac%20thieu%20nhi%203-4%20tuoi\Em%20Tap%20Lai%20O%20To%20-%20Nhac%20Thieu%20Nhi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nhac%20thieu%20nhi%203-4%20tuoi\Duong%20Em%20Di%20-%20Nhac%20Thieu%20Nhi.mp3" TargetMode="External"/><Relationship Id="rId1" Type="http://schemas.openxmlformats.org/officeDocument/2006/relationships/audio" Target="file:///D:\nhac%20thieu%20nhi%203-4%20tuoi\Duong%20Em%20Di%20-%20Beat%20(YeuCaHat.com)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hac%20thieu%20nhi%203-4%20tuoi\Em%20Di%20Qua%20Nga%20Tu%20Duong%20Pho%20-%20Nhac%20Thieu%20Nhi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328612"/>
            <a:ext cx="6286500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0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ai-hinh-nen-dep-cho-may-tin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096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 ĐỘNG ÂM NHẠC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Anh phi công 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err="1" smtClean="0">
                <a:latin typeface="Times New Roman" pitchFamily="18" charset="0"/>
                <a:cs typeface="Times New Roman" pitchFamily="18" charset="0"/>
              </a:rPr>
              <a:t>Quế</a:t>
            </a:r>
            <a:endParaRPr lang="en-US" dirty="0"/>
          </a:p>
        </p:txBody>
      </p:sp>
      <p:pic>
        <p:nvPicPr>
          <p:cNvPr id="7" name="Em Tap Lai O To - Nhac Thieu Nh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33400" y="762000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40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31015khung-hinh-ngo-nghinh-tre-th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1981200"/>
            <a:ext cx="4648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u="sng" dirty="0" err="1" smtClean="0">
                <a:solidFill>
                  <a:srgbClr val="002060"/>
                </a:solidFill>
              </a:rPr>
              <a:t>Dạy</a:t>
            </a:r>
            <a:r>
              <a:rPr lang="en-US" sz="7200" b="1" u="sng" dirty="0" smtClean="0">
                <a:solidFill>
                  <a:srgbClr val="002060"/>
                </a:solidFill>
              </a:rPr>
              <a:t> </a:t>
            </a:r>
            <a:r>
              <a:rPr lang="en-US" sz="7200" b="1" u="sng" dirty="0" err="1" smtClean="0">
                <a:solidFill>
                  <a:srgbClr val="002060"/>
                </a:solidFill>
              </a:rPr>
              <a:t>hát</a:t>
            </a:r>
            <a:r>
              <a:rPr lang="en-US" sz="7200" b="1" u="sng" dirty="0" smtClean="0">
                <a:solidFill>
                  <a:srgbClr val="002060"/>
                </a:solidFill>
              </a:rPr>
              <a:t>:</a:t>
            </a:r>
            <a:endParaRPr lang="en-US" sz="6600" b="1" u="sng" dirty="0" smtClean="0">
              <a:solidFill>
                <a:srgbClr val="002060"/>
              </a:solidFill>
            </a:endParaRPr>
          </a:p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Em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đi</a:t>
            </a:r>
            <a:r>
              <a:rPr lang="en-US" sz="4800" b="1" dirty="0" smtClean="0">
                <a:solidFill>
                  <a:srgbClr val="002060"/>
                </a:solidFill>
              </a:rPr>
              <a:t> qua </a:t>
            </a:r>
            <a:r>
              <a:rPr lang="en-US" sz="4800" b="1" dirty="0" err="1" smtClean="0">
                <a:solidFill>
                  <a:srgbClr val="002060"/>
                </a:solidFill>
              </a:rPr>
              <a:t>ngã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tư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đường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phố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ảnh phương tiện giao thông\DSC07681a~1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038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ảnh phương tiện giao thông\DSC07682a~1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ảnh phương tiện giao thông\DSC07680a~1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31015khung-hinh-ong-mat-troi-de-thuong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09800" y="1524000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FF"/>
                </a:solidFill>
              </a:rPr>
              <a:t>Nghe</a:t>
            </a:r>
            <a:r>
              <a:rPr lang="en-US" sz="6000" b="1" dirty="0" smtClean="0">
                <a:solidFill>
                  <a:srgbClr val="FF00FF"/>
                </a:solidFill>
              </a:rPr>
              <a:t> </a:t>
            </a:r>
            <a:r>
              <a:rPr lang="en-US" sz="6000" b="1" dirty="0" err="1" smtClean="0">
                <a:solidFill>
                  <a:srgbClr val="FF00FF"/>
                </a:solidFill>
              </a:rPr>
              <a:t>hát</a:t>
            </a:r>
            <a:r>
              <a:rPr lang="en-US" sz="6000" b="1" dirty="0" smtClean="0">
                <a:solidFill>
                  <a:srgbClr val="FF00FF"/>
                </a:solidFill>
              </a:rPr>
              <a:t>:</a:t>
            </a:r>
          </a:p>
          <a:p>
            <a:pPr algn="ctr"/>
            <a:r>
              <a:rPr lang="vi-VN" sz="6000" b="1" dirty="0">
                <a:latin typeface="Times New Roman" pitchFamily="18" charset="0"/>
                <a:cs typeface="Times New Roman" pitchFamily="18" charset="0"/>
              </a:rPr>
              <a:t>Anh phi công ơi</a:t>
            </a:r>
            <a:endParaRPr lang="en-US" dirty="0"/>
          </a:p>
        </p:txBody>
      </p:sp>
      <p:pic>
        <p:nvPicPr>
          <p:cNvPr id="6" name="Duong Em Di - Beat (YeuCaHat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743200" y="3962400"/>
            <a:ext cx="1524000" cy="1524000"/>
          </a:xfrm>
          <a:prstGeom prst="rect">
            <a:avLst/>
          </a:prstGeom>
        </p:spPr>
      </p:pic>
      <p:pic>
        <p:nvPicPr>
          <p:cNvPr id="7" name="Duong Em Di - Nhac Thieu Nhi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5257800" y="45720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4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7071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31022khung-anh-xi-trum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57026" cy="6858000"/>
          </a:xfrm>
        </p:spPr>
      </p:pic>
      <p:sp>
        <p:nvSpPr>
          <p:cNvPr id="5" name="Rectangle 4"/>
          <p:cNvSpPr/>
          <p:nvPr/>
        </p:nvSpPr>
        <p:spPr>
          <a:xfrm>
            <a:off x="381000" y="1524000"/>
            <a:ext cx="4572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Đèn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xanh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đèn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đỏ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Em Di Qua Nga Tu Duong Pho - Nhac Thieu Nh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981200" y="38862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63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52</Words>
  <Application>Microsoft Office PowerPoint</Application>
  <PresentationFormat>On-screen Show (4:3)</PresentationFormat>
  <Paragraphs>13</Paragraphs>
  <Slides>8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cuu vi</dc:creator>
  <cp:lastModifiedBy>Admin</cp:lastModifiedBy>
  <cp:revision>7</cp:revision>
  <dcterms:created xsi:type="dcterms:W3CDTF">2014-03-18T00:28:28Z</dcterms:created>
  <dcterms:modified xsi:type="dcterms:W3CDTF">2026-03-14T11:34:53Z</dcterms:modified>
</cp:coreProperties>
</file>