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39" r:id="rId3"/>
    <p:sldId id="342" r:id="rId4"/>
    <p:sldId id="328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38" r:id="rId13"/>
    <p:sldId id="360" r:id="rId14"/>
    <p:sldId id="351" r:id="rId15"/>
    <p:sldId id="350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6"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7"/>
    <p:restoredTop sz="94661"/>
  </p:normalViewPr>
  <p:slideViewPr>
    <p:cSldViewPr showGuides="1">
      <p:cViewPr>
        <p:scale>
          <a:sx n="51" d="100"/>
          <a:sy n="51" d="100"/>
        </p:scale>
        <p:origin x="-1896" y="-492"/>
      </p:cViewPr>
      <p:guideLst>
        <p:guide orient="horz" pos="2148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3B03FE-5079-4383-827B-7FDE1454DFC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microsoft.com/office/2007/relationships/media" Target="file:///C:\Users\Administrator\Downloads\Beat%20&#8211;%20Nh&#7841;c%20Thi&#7871;u%20Nhi.mp3" TargetMode="External"/><Relationship Id="rId1" Type="http://schemas.openxmlformats.org/officeDocument/2006/relationships/audio" Target="file:///C:\Users\Administrator\Downloads\Beat%20&#8211;%20Nh&#7841;c%20Thi&#7871;u%20Nhi.mp3" TargetMode="Externa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Relationship Id="rId3" Type="http://schemas.openxmlformats.org/officeDocument/2006/relationships/image" Target="../media/image12.png"/><Relationship Id="rId2" Type="http://schemas.microsoft.com/office/2007/relationships/media" Target="file:///C:\Users\Administrator\Downloads\V.A%20&#8211;%20Hoa%20Th&#417;m%20B&#432;&#7899;m%20L&#432;&#7907;n%20Beat.mp3" TargetMode="External"/><Relationship Id="rId1" Type="http://schemas.openxmlformats.org/officeDocument/2006/relationships/audio" Target="file:///C:\Users\Administrator\Downloads\V.A%20&#8211;%20Hoa%20Th&#417;m%20B&#432;&#7899;m%20L&#432;&#7907;n%20Beat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.png"/><Relationship Id="rId2" Type="http://schemas.microsoft.com/office/2007/relationships/media" Target="file:///C:\Users\Administrator\Downloads\V.A%20&#8211;%20Em%20Y&#234;u%20C&#226;y%20Xanh%20Beat.mp3" TargetMode="External"/><Relationship Id="rId1" Type="http://schemas.openxmlformats.org/officeDocument/2006/relationships/audio" Target="file:///C:\Users\Administrator\Downloads\V.A%20&#8211;%20Em%20Y&#234;u%20C&#226;y%20Xanh%20Beat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Tiêu đề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pic>
        <p:nvPicPr>
          <p:cNvPr id="7" name="Beat – Nhạc Thiếu Nh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7848600" y="5791200"/>
            <a:ext cx="1066800" cy="533400"/>
          </a:xfrm>
        </p:spPr>
      </p:pic>
      <p:pic>
        <p:nvPicPr>
          <p:cNvPr id="2052" name="Picture 2" descr="E:\tong-hop-30-hinh-nen-powerpoint-not-nhac-cho-bai-thuyet-trinh-ve-am-nhac-1489659674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200025"/>
            <a:ext cx="8686800" cy="642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Hộp_Văn_Bản 5"/>
          <p:cNvSpPr txBox="1"/>
          <p:nvPr/>
        </p:nvSpPr>
        <p:spPr>
          <a:xfrm>
            <a:off x="228600" y="457200"/>
            <a:ext cx="86868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0" lang="en-US" sz="2400" b="1" kern="1200" cap="none" spc="0" normalizeH="0" baseline="0" noProof="0">
              <a:ln w="12700">
                <a:solidFill>
                  <a:srgbClr val="8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endParaRPr kumimoji="0" lang="en-US" sz="3200" b="1" i="1" kern="1200" cap="none" spc="0" normalizeH="0" baseline="0" noProof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kern="1200" cap="none" spc="0" normalizeH="0" baseline="0" noProof="0">
              <a:solidFill>
                <a:schemeClr val="accent1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4" name="Hộp_Văn_Bản 7"/>
          <p:cNvSpPr txBox="1">
            <a:spLocks noChangeArrowheads="1"/>
          </p:cNvSpPr>
          <p:nvPr/>
        </p:nvSpPr>
        <p:spPr bwMode="auto">
          <a:xfrm>
            <a:off x="727075" y="241300"/>
            <a:ext cx="818832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" pitchFamily="34" charset="0"/>
                <a:cs typeface="Times New Roman" panose="02020603050405020304" pitchFamily="18" charset="0"/>
              </a:rPr>
              <a:t>UBND </a:t>
            </a:r>
            <a:r>
              <a:rPr kumimoji="0" lang="vi-VN" alt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" pitchFamily="34" charset="0"/>
                <a:cs typeface="Times New Roman" panose="02020603050405020304" pitchFamily="18" charset="0"/>
              </a:rPr>
              <a:t>PHƯỜNG</a:t>
            </a:r>
            <a:r>
              <a:rPr kumimoji="0" lang="en-US" alt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" pitchFamily="34" charset="0"/>
                <a:cs typeface="Times New Roman" panose="02020603050405020304" pitchFamily="18" charset="0"/>
              </a:rPr>
              <a:t> BUÔN HỒ</a:t>
            </a:r>
            <a:endParaRPr kumimoji="0" lang="en-US" altLang="en-US" sz="2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" pitchFamily="34" charset="0"/>
                <a:cs typeface="Times New Roman" panose="02020603050405020304" pitchFamily="18" charset="0"/>
              </a:rPr>
              <a:t>TRƯỜNG MẦM NON HOA HỒNG</a:t>
            </a:r>
            <a:endParaRPr kumimoji="0" lang="en-US" altLang="en-US" sz="2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" pitchFamily="34" charset="0"/>
              <a:cs typeface="Times New Roman" panose="02020603050405020304" pitchFamily="18" charset="0"/>
            </a:endParaRPr>
          </a:p>
        </p:txBody>
      </p:sp>
      <p:sp>
        <p:nvSpPr>
          <p:cNvPr id="2055" name="Hộp_Văn_Bản 8"/>
          <p:cNvSpPr txBox="1"/>
          <p:nvPr/>
        </p:nvSpPr>
        <p:spPr>
          <a:xfrm>
            <a:off x="1989138" y="1133475"/>
            <a:ext cx="59436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Lĩnh vực: Phát triển thẩm mỹ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6" name="Hộp_Văn_Bản 10"/>
          <p:cNvSpPr txBox="1"/>
          <p:nvPr/>
        </p:nvSpPr>
        <p:spPr>
          <a:xfrm>
            <a:off x="250825" y="2192338"/>
            <a:ext cx="8664575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 Vận động theo nhạc 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“ Em yêu cây xanh “”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Hộp_Văn_Bản 11"/>
          <p:cNvSpPr txBox="1"/>
          <p:nvPr/>
        </p:nvSpPr>
        <p:spPr>
          <a:xfrm>
            <a:off x="2179638" y="3654425"/>
            <a:ext cx="5715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Thế giới thực vật 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iêu đề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pic>
        <p:nvPicPr>
          <p:cNvPr id="11" name="V.A – Hoa Thơm Bướm Lượn Be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5791200"/>
            <a:ext cx="609600" cy="609600"/>
          </a:xfrm>
        </p:spPr>
      </p:pic>
      <p:pic>
        <p:nvPicPr>
          <p:cNvPr id="11268" name="Picture 2" descr="E:\tong-hop-hinh-nen-powerpoint-de-nhin-don-gian-nhat-hien-nay-1484914688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"/>
            <a:ext cx="83820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Hình chữ nhật 3"/>
          <p:cNvSpPr/>
          <p:nvPr/>
        </p:nvSpPr>
        <p:spPr>
          <a:xfrm>
            <a:off x="1447800" y="381000"/>
            <a:ext cx="7010400" cy="1225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15000"/>
              </a:lnSpc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Nội dung kết hợp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* Nghe hát: hoa thơm bướm lượn 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Mũi tên Phải 5"/>
          <p:cNvSpPr/>
          <p:nvPr/>
        </p:nvSpPr>
        <p:spPr>
          <a:xfrm>
            <a:off x="390525" y="1892300"/>
            <a:ext cx="723900" cy="425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71" name="Hộp_Văn_Bản 7"/>
          <p:cNvSpPr txBox="1"/>
          <p:nvPr/>
        </p:nvSpPr>
        <p:spPr>
          <a:xfrm>
            <a:off x="1152525" y="1811338"/>
            <a:ext cx="5753100" cy="587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1: Cô hát kết hợp nhạc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Mũi tên Phải 8"/>
          <p:cNvSpPr/>
          <p:nvPr/>
        </p:nvSpPr>
        <p:spPr>
          <a:xfrm>
            <a:off x="381000" y="3021013"/>
            <a:ext cx="723900" cy="369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73" name="Hộp_Văn_Bản 9"/>
          <p:cNvSpPr txBox="1"/>
          <p:nvPr/>
        </p:nvSpPr>
        <p:spPr>
          <a:xfrm>
            <a:off x="1219200" y="1892300"/>
            <a:ext cx="70485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2: Cô hát trẻ hưởng ứng cùng cô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V.A – Hoa Thơm Bướm Lượn Beat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59436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4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14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iêu đề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12291" name="Chỗ dành sẵn cho Nội dung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4" name="Picture 2" descr="E:\tong-hop-30-hinh-nen-powerpoint-not-nhac-cho-bai-thuyet-trinh-ve-am-nhac-1489659677-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Hộp_Văn_Bản 4"/>
          <p:cNvSpPr txBox="1"/>
          <p:nvPr/>
        </p:nvSpPr>
        <p:spPr>
          <a:xfrm>
            <a:off x="-152400" y="1447800"/>
            <a:ext cx="5715000" cy="1371600"/>
          </a:xfrm>
          <a:prstGeom prst="rect">
            <a:avLst/>
          </a:prstGeom>
          <a:noFill/>
        </p:spPr>
        <p:txBody>
          <a:bodyPr numCol="1">
            <a:prstTxWarp prst="textStop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</a:t>
            </a:r>
            <a:endParaRPr kumimoji="0" lang="en-US" sz="3600" kern="1200" cap="none" spc="0" normalizeH="0" baseline="0" noProof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3733800" y="2590800"/>
            <a:ext cx="5181600" cy="2209800"/>
          </a:xfrm>
          <a:prstGeom prst="rect">
            <a:avLst/>
          </a:prstGeom>
          <a:noFill/>
        </p:spPr>
        <p:txBody>
          <a:bodyPr numCol="1">
            <a:prstTxWarp prst="textInflateTop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 theo hình ảnh </a:t>
            </a:r>
            <a:endParaRPr kumimoji="0" lang="en-US" sz="3200" kern="1200" cap="none" spc="0" normalizeH="0" baseline="0" noProof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95" name="Hộp_Văn_Bản 1"/>
          <p:cNvSpPr txBox="1"/>
          <p:nvPr/>
        </p:nvSpPr>
        <p:spPr>
          <a:xfrm>
            <a:off x="1828800" y="152400"/>
            <a:ext cx="5943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Trò chơi âm nhạc 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9" descr="E:\tải xuống (7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5988" y="3430588"/>
            <a:ext cx="4418012" cy="3427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6" descr="E:\1439454294-5667321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4400" cy="335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8" descr="E:\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7625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iêu đề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4" name="Hình chữ nhật 3"/>
          <p:cNvSpPr/>
          <p:nvPr/>
        </p:nvSpPr>
        <p:spPr>
          <a:xfrm>
            <a:off x="0" y="0"/>
            <a:ext cx="4724400" cy="33535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80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0" y="3353594"/>
            <a:ext cx="4762500" cy="35044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66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4724400" y="3353594"/>
            <a:ext cx="4419600" cy="350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66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21" name="Picture 3" descr="E:\Transparent_Green_Tree_PNG_Picture.pn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105400" y="131763"/>
            <a:ext cx="3581400" cy="3276600"/>
          </a:xfrm>
        </p:spPr>
      </p:pic>
      <p:sp>
        <p:nvSpPr>
          <p:cNvPr id="2" name="Hình chữ nhật 1"/>
          <p:cNvSpPr/>
          <p:nvPr/>
        </p:nvSpPr>
        <p:spPr>
          <a:xfrm>
            <a:off x="4762500" y="0"/>
            <a:ext cx="4381500" cy="335359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66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êu đề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14339" name="Chỗ dành sẵn cho Nội dung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14340" name="Picture 2" descr="E:\hinh-nen-powerpoint-bong-da_12344745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28600"/>
            <a:ext cx="85344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Hộp_Văn_Bản 3"/>
          <p:cNvSpPr txBox="1"/>
          <p:nvPr/>
        </p:nvSpPr>
        <p:spPr>
          <a:xfrm>
            <a:off x="1084263" y="762000"/>
            <a:ext cx="6934200" cy="4032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Kết thúc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buNone/>
            </a:pPr>
            <a:endParaRPr sz="3200" dirty="0">
              <a:latin typeface="Times New Roman" panose="02020603050405020304" pitchFamily="18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sz="3200" dirty="0">
                <a:solidFill>
                  <a:srgbClr val="7030A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  Củng cố lại b</a:t>
            </a:r>
            <a:r>
              <a:rPr sz="3200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à</a:t>
            </a:r>
            <a:r>
              <a:rPr sz="3200" dirty="0">
                <a:solidFill>
                  <a:srgbClr val="7030A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i đã học </a:t>
            </a:r>
            <a:endParaRPr sz="3200" dirty="0">
              <a:solidFill>
                <a:srgbClr val="7030A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sz="3200" dirty="0">
                <a:solidFill>
                  <a:srgbClr val="7030A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Cô nhận xét giờ học</a:t>
            </a:r>
            <a:endParaRPr sz="3200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sp>
        <p:nvSpPr>
          <p:cNvPr id="2" name="Mũi tên Phải 1"/>
          <p:cNvSpPr/>
          <p:nvPr/>
        </p:nvSpPr>
        <p:spPr>
          <a:xfrm flipV="1">
            <a:off x="2062163" y="3886200"/>
            <a:ext cx="604838" cy="1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Mũi tên Phải 2"/>
          <p:cNvSpPr/>
          <p:nvPr/>
        </p:nvSpPr>
        <p:spPr>
          <a:xfrm>
            <a:off x="2062163" y="4446588"/>
            <a:ext cx="604838" cy="201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êu đề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15363" name="Chỗ dành sẵn cho Nội dung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15364" name="Picture 2" descr="E:\hinh-nen-powerpoint-dep-nhat-2017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57175"/>
            <a:ext cx="8686800" cy="629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Hộp_Văn_Bản 3"/>
          <p:cNvSpPr txBox="1"/>
          <p:nvPr/>
        </p:nvSpPr>
        <p:spPr>
          <a:xfrm>
            <a:off x="228600" y="802360"/>
            <a:ext cx="8686800" cy="5205652"/>
          </a:xfrm>
          <a:prstGeom prst="rect">
            <a:avLst/>
          </a:prstGeom>
          <a:noFill/>
        </p:spPr>
        <p:txBody>
          <a:bodyPr numCol="1">
            <a:prstTxWarp prst="textDeflate">
              <a:avLst/>
            </a:prstTxWarp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6000" b="1" kern="1200" cap="none" spc="0" normalizeH="0" baseline="0" noProof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Chúc các cô luôn dồi dào sức khoẻ và thành công trên con đường giảng dạy</a:t>
            </a:r>
            <a:br>
              <a:rPr kumimoji="0" lang="en-US" sz="6000" kern="1200" cap="none" spc="0" normalizeH="0" baseline="0" noProof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</a:br>
            <a:endParaRPr kumimoji="0" lang="en-US" kern="1200" cap="none" spc="0" normalizeH="0" baseline="0" noProof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êu đề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3075" name="Chỗ dành sẵn cho Nội dung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3076" name="Picture 2" descr="E:\hinh-nen-powerpoint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" y="0"/>
            <a:ext cx="8686800" cy="655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Hộp_Văn_Bản 3"/>
          <p:cNvSpPr txBox="1"/>
          <p:nvPr/>
        </p:nvSpPr>
        <p:spPr>
          <a:xfrm>
            <a:off x="1676400" y="228600"/>
            <a:ext cx="5791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vi-VN" altLang="x-none" dirty="0">
              <a:latin typeface="Calibri" panose="020F0502020204030204" pitchFamily="34" charset="0"/>
            </a:endParaRPr>
          </a:p>
        </p:txBody>
      </p:sp>
      <p:sp>
        <p:nvSpPr>
          <p:cNvPr id="3078" name="Hộp_Văn_Bản 5"/>
          <p:cNvSpPr txBox="1"/>
          <p:nvPr/>
        </p:nvSpPr>
        <p:spPr>
          <a:xfrm>
            <a:off x="990600" y="304800"/>
            <a:ext cx="7162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Ổn định tổ chức, gây hứng thú 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9" name="Hộp_Văn_Bản 6"/>
          <p:cNvSpPr txBox="1"/>
          <p:nvPr/>
        </p:nvSpPr>
        <p:spPr>
          <a:xfrm>
            <a:off x="1676400" y="990600"/>
            <a:ext cx="63246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đ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thoại dẫn dắt v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cây xanh, cây ăn quả 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891" name="Picture 3" descr="E:\cay-an-qua-lam-cay-bong-mat-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057400"/>
            <a:ext cx="8648700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Hộp_Văn_Bản 8"/>
          <p:cNvSpPr txBox="1"/>
          <p:nvPr/>
        </p:nvSpPr>
        <p:spPr>
          <a:xfrm>
            <a:off x="3657600" y="6248400"/>
            <a:ext cx="2286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khế</a:t>
            </a:r>
            <a:endParaRPr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êu đề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4099" name="Chỗ dành sẵn cho Nội dung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4100" name="Picture 2" descr="E:\hunhf ảnh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8100"/>
            <a:ext cx="8458200" cy="632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E:\ta-cay-xo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868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Hộp_Văn_Bản 3"/>
          <p:cNvSpPr txBox="1"/>
          <p:nvPr/>
        </p:nvSpPr>
        <p:spPr>
          <a:xfrm>
            <a:off x="2971800" y="6362700"/>
            <a:ext cx="2743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xo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êu đề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5123" name="Chỗ dành sẵn cho Nội dung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5124" name="Picture 2" descr="E:\photo-1-148271527717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" y="228600"/>
            <a:ext cx="85344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Hộp_Văn_Bản 3"/>
          <p:cNvSpPr txBox="1"/>
          <p:nvPr/>
        </p:nvSpPr>
        <p:spPr>
          <a:xfrm>
            <a:off x="2667000" y="6400800"/>
            <a:ext cx="464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bưởi 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êu đề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6147" name="Chỗ dành sẵn cho Nội dung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6148" name="Picture 2" descr="E:\cây xoa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" y="219075"/>
            <a:ext cx="85344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Hộp_Văn_Bản 4"/>
          <p:cNvSpPr txBox="1"/>
          <p:nvPr/>
        </p:nvSpPr>
        <p:spPr>
          <a:xfrm>
            <a:off x="3048000" y="6324600"/>
            <a:ext cx="3048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xoan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êu đề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7171" name="Chỗ dành sẵn cho Nội dung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40962" name="Picture 2" descr="E:\cay-lat-hoa-sap-duoc-trong-o-nguyen-chi-than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85750"/>
            <a:ext cx="8458200" cy="588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Hộp_Văn_Bản 3"/>
          <p:cNvSpPr txBox="1"/>
          <p:nvPr/>
        </p:nvSpPr>
        <p:spPr>
          <a:xfrm>
            <a:off x="2590800" y="6553200"/>
            <a:ext cx="3962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vi-VN" altLang="x-none" dirty="0">
              <a:latin typeface="Calibri" panose="020F0502020204030204" pitchFamily="34" charset="0"/>
            </a:endParaRPr>
          </a:p>
        </p:txBody>
      </p:sp>
      <p:sp>
        <p:nvSpPr>
          <p:cNvPr id="7174" name="Hộp_Văn_Bản 5"/>
          <p:cNvSpPr txBox="1"/>
          <p:nvPr/>
        </p:nvSpPr>
        <p:spPr>
          <a:xfrm>
            <a:off x="3429000" y="6369050"/>
            <a:ext cx="2743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lát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êu đề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8195" name="Chỗ dành sẵn cho Nội dung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41986" name="Picture 2" descr="E:\kichhoadaonodungtet4-151697774855536168041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52400"/>
            <a:ext cx="85344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Hộp_Văn_Bản 4"/>
          <p:cNvSpPr txBox="1"/>
          <p:nvPr/>
        </p:nvSpPr>
        <p:spPr>
          <a:xfrm>
            <a:off x="3200400" y="5867400"/>
            <a:ext cx="2667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hoa đ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êu đề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pic>
        <p:nvPicPr>
          <p:cNvPr id="9" name="V.A – Em Yêu Cây Xanh Be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5943600" y="4724400"/>
            <a:ext cx="1066800" cy="457200"/>
          </a:xfrm>
        </p:spPr>
      </p:pic>
      <p:pic>
        <p:nvPicPr>
          <p:cNvPr id="9220" name="Picture 2" descr="E:\unna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1925"/>
            <a:ext cx="83820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Hộp_Văn_Bản 3"/>
          <p:cNvSpPr txBox="1"/>
          <p:nvPr/>
        </p:nvSpPr>
        <p:spPr>
          <a:xfrm>
            <a:off x="460375" y="381000"/>
            <a:ext cx="7845425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: Nội dung </a:t>
            </a:r>
            <a:endParaRPr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Nội dung trọng tâm: 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động b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 em yêu cây xanh  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2" name="Hộp_Văn_Bản 4"/>
          <p:cNvSpPr txBox="1"/>
          <p:nvPr/>
        </p:nvSpPr>
        <p:spPr>
          <a:xfrm>
            <a:off x="965200" y="2743200"/>
            <a:ext cx="6867525" cy="200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Lần1: Cô hát v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vận động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Lần 2: Cô vận động theo nhạc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ao 5-Cánh 5"/>
          <p:cNvSpPr/>
          <p:nvPr/>
        </p:nvSpPr>
        <p:spPr>
          <a:xfrm>
            <a:off x="7375525" y="-47625"/>
            <a:ext cx="1447800" cy="10287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4" name="Hộp_Văn_Bản 6"/>
          <p:cNvSpPr txBox="1"/>
          <p:nvPr/>
        </p:nvSpPr>
        <p:spPr>
          <a:xfrm>
            <a:off x="473075" y="1981200"/>
            <a:ext cx="425132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vận động mẫu </a:t>
            </a:r>
            <a:endParaRPr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Mũi tên Phải 7"/>
          <p:cNvSpPr/>
          <p:nvPr/>
        </p:nvSpPr>
        <p:spPr>
          <a:xfrm>
            <a:off x="1524000" y="3349625"/>
            <a:ext cx="4921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ũi tên Phải 9"/>
          <p:cNvSpPr/>
          <p:nvPr/>
        </p:nvSpPr>
        <p:spPr>
          <a:xfrm flipV="1">
            <a:off x="1485900" y="4225925"/>
            <a:ext cx="492125" cy="228600"/>
          </a:xfrm>
          <a:prstGeom prst="rightArrow">
            <a:avLst>
              <a:gd name="adj1" fmla="val 50000"/>
              <a:gd name="adj2" fmla="val 64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V.A – Em Yêu Cây Xanh Beat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375" y="5943600"/>
            <a:ext cx="76835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8" name="Hộp_Văn_Bản 12"/>
          <p:cNvSpPr txBox="1"/>
          <p:nvPr/>
        </p:nvSpPr>
        <p:spPr>
          <a:xfrm>
            <a:off x="473075" y="1581150"/>
            <a:ext cx="783272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sz="2800" dirty="0">
              <a:solidFill>
                <a:srgbClr val="7030A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sz="2800" dirty="0">
                <a:solidFill>
                  <a:srgbClr val="7030A0"/>
                </a:solidFill>
                <a:latin typeface="Baskerville Old Face" panose="02020602080505020303" pitchFamily="18" charset="0"/>
              </a:rPr>
              <a:t> Cho trẻ nghe giai điệu và đoán tên bài hát </a:t>
            </a:r>
            <a:endParaRPr sz="2800" dirty="0">
              <a:solidFill>
                <a:srgbClr val="7030A0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2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2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êu đề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10243" name="Chỗ dành sẵn cho Nội dung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44036" name="Picture 4" descr="E:\tong-hop-30-hinh-nen-powerpoint-not-nhac-cho-bai-thuyet-trinh-ve-am-nhac-1489659684-2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" y="219075"/>
            <a:ext cx="8610600" cy="641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6" descr="E:\tranh-to-mau-hello-kitty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95600"/>
            <a:ext cx="8610600" cy="375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Hộp_Văn_Bản 10"/>
          <p:cNvSpPr txBox="1"/>
          <p:nvPr/>
        </p:nvSpPr>
        <p:spPr>
          <a:xfrm>
            <a:off x="990600" y="457200"/>
            <a:ext cx="7467600" cy="1816100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endParaRPr sz="2800" dirty="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800" dirty="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800" dirty="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lớp vận động , tổ , nhóm, cá nhân trẻ vận động 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7" name="Hộp_Văn_Bản 1"/>
          <p:cNvSpPr txBox="1"/>
          <p:nvPr/>
        </p:nvSpPr>
        <p:spPr>
          <a:xfrm>
            <a:off x="1524000" y="381000"/>
            <a:ext cx="6324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Dạy trẻ vận động 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Application>WPS Presentation</Application>
  <PresentationFormat>On-screen Show (4:3)</PresentationFormat>
  <Paragraphs>82</Paragraphs>
  <Slides>14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Times New Roman</vt:lpstr>
      <vt:lpstr>Times</vt:lpstr>
      <vt:lpstr>Baskerville Old Face</vt:lpstr>
      <vt:lpstr>Tahoma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gatty123 nhung</cp:lastModifiedBy>
  <cp:revision>4</cp:revision>
  <dcterms:created xsi:type="dcterms:W3CDTF">2013-02-18T15:00:00Z</dcterms:created>
  <dcterms:modified xsi:type="dcterms:W3CDTF">2026-03-03T10:54:12Z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9C487B7802F84E49A1D95463B0A4541A_13</vt:lpwstr>
  </property>
  <property fmtid="{D5CDD505-2E9C-101B-9397-08002B2CF9AE}" pid="3" name="KSOProductBuildVer">
    <vt:lpwstr>1033-12.2.0.22222</vt:lpwstr>
  </property>
</Properties>
</file>