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emf" ContentType="image/x-e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5" r:id="rId4"/>
    <p:sldId id="257" r:id="rId5"/>
    <p:sldId id="258" r:id="rId6"/>
    <p:sldId id="259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CC"/>
    <a:srgbClr val="FFFF66"/>
    <a:srgbClr val="33CC33"/>
    <a:srgbClr val="00CCFF"/>
    <a:srgbClr val="996633"/>
    <a:srgbClr val="66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578"/>
    <p:restoredTop sz="94648"/>
  </p:normalViewPr>
  <p:slideViewPr>
    <p:cSldViewPr showGuides="1">
      <p:cViewPr>
        <p:scale>
          <a:sx n="81" d="100"/>
          <a:sy n="81" d="100"/>
        </p:scale>
        <p:origin x="-155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 descr="hoa v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-171450"/>
            <a:ext cx="9829800" cy="7354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-304800"/>
            <a:ext cx="10210800" cy="7658100"/>
          </a:xfrm>
          <a:prstGeom prst="rect">
            <a:avLst/>
          </a:prstGeom>
          <a:noFill/>
          <a:ln w="57150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52" name="Picture 6" descr="hoa v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0" y="-152400"/>
            <a:ext cx="9829800" cy="7354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7" descr="Butterfly-02-ju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800600"/>
            <a:ext cx="17145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8" descr="Butterfly-02-ju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276600"/>
            <a:ext cx="8001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9" descr="Butterfly-02-ju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029200"/>
            <a:ext cx="8001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10" descr="Butterfly-02-ju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66800"/>
            <a:ext cx="8001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7" name="WordArt 11"/>
          <p:cNvSpPr>
            <a:spLocks noTextEdit="1"/>
          </p:cNvSpPr>
          <p:nvPr/>
        </p:nvSpPr>
        <p:spPr>
          <a:xfrm>
            <a:off x="1752600" y="1447800"/>
            <a:ext cx="5229225" cy="5048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41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Hoạt động làm quen văn học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58" name="WordArt 14" descr="Narrow vertical"/>
          <p:cNvSpPr>
            <a:spLocks noTextEdit="1"/>
          </p:cNvSpPr>
          <p:nvPr/>
        </p:nvSpPr>
        <p:spPr>
          <a:xfrm>
            <a:off x="1600200" y="2438400"/>
            <a:ext cx="5791200" cy="16891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Đề tài: Dạy trẻ đọc thơ:</a:t>
            </a:r>
            <a:endParaRPr lang="en-US" sz="36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Nắng mùa hè</a:t>
            </a:r>
            <a:endParaRPr lang="en-US" sz="36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9" name="WordArt 15"/>
          <p:cNvSpPr>
            <a:spLocks noTextEdit="1"/>
          </p:cNvSpPr>
          <p:nvPr/>
        </p:nvSpPr>
        <p:spPr>
          <a:xfrm>
            <a:off x="1981200" y="5715000"/>
            <a:ext cx="608774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 viên: </a:t>
            </a:r>
            <a:r>
              <a:rPr lang="vi-V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Nguyễn Thị Tuyết </a:t>
            </a:r>
            <a:r>
              <a:rPr lang="vi-V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Nhung</a:t>
            </a:r>
            <a:endParaRPr lang="vi-VN" alt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0" name="WordArt 16" descr="Paper bag"/>
          <p:cNvSpPr>
            <a:spLocks noTextEdit="1"/>
          </p:cNvSpPr>
          <p:nvPr/>
        </p:nvSpPr>
        <p:spPr>
          <a:xfrm>
            <a:off x="1981200" y="4495800"/>
            <a:ext cx="52387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4"/>
              </a:blip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Hinh nen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5" descr="m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19400" cy="2819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6"/>
          <p:cNvGrpSpPr/>
          <p:nvPr/>
        </p:nvGrpSpPr>
        <p:grpSpPr>
          <a:xfrm rot="-2195438">
            <a:off x="-1600200" y="990600"/>
            <a:ext cx="8077200" cy="2895600"/>
            <a:chOff x="480" y="1248"/>
            <a:chExt cx="5088" cy="1824"/>
          </a:xfrm>
        </p:grpSpPr>
        <p:sp>
          <p:nvSpPr>
            <p:cNvPr id="4102" name="Line 7"/>
            <p:cNvSpPr/>
            <p:nvPr/>
          </p:nvSpPr>
          <p:spPr>
            <a:xfrm flipH="1">
              <a:off x="480" y="1392"/>
              <a:ext cx="1632" cy="1008"/>
            </a:xfrm>
            <a:prstGeom prst="line">
              <a:avLst/>
            </a:prstGeom>
            <a:ln w="5715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3" name="Line 8"/>
            <p:cNvSpPr/>
            <p:nvPr/>
          </p:nvSpPr>
          <p:spPr>
            <a:xfrm flipH="1">
              <a:off x="2256" y="1872"/>
              <a:ext cx="384" cy="1200"/>
            </a:xfrm>
            <a:prstGeom prst="line">
              <a:avLst/>
            </a:prstGeom>
            <a:ln w="5715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4" name="Line 9"/>
            <p:cNvSpPr/>
            <p:nvPr/>
          </p:nvSpPr>
          <p:spPr>
            <a:xfrm>
              <a:off x="3168" y="1776"/>
              <a:ext cx="1152" cy="1248"/>
            </a:xfrm>
            <a:prstGeom prst="line">
              <a:avLst/>
            </a:prstGeom>
            <a:ln w="5715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5" name="Line 10"/>
            <p:cNvSpPr/>
            <p:nvPr/>
          </p:nvSpPr>
          <p:spPr>
            <a:xfrm>
              <a:off x="3744" y="1248"/>
              <a:ext cx="1824" cy="720"/>
            </a:xfrm>
            <a:prstGeom prst="line">
              <a:avLst/>
            </a:prstGeom>
            <a:ln w="5715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6" name="Line 11"/>
            <p:cNvSpPr/>
            <p:nvPr/>
          </p:nvSpPr>
          <p:spPr>
            <a:xfrm flipH="1">
              <a:off x="1632" y="1776"/>
              <a:ext cx="672" cy="528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7" name="Line 12"/>
            <p:cNvSpPr/>
            <p:nvPr/>
          </p:nvSpPr>
          <p:spPr>
            <a:xfrm>
              <a:off x="2928" y="1968"/>
              <a:ext cx="192" cy="768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8" name="Line 13"/>
            <p:cNvSpPr/>
            <p:nvPr/>
          </p:nvSpPr>
          <p:spPr>
            <a:xfrm>
              <a:off x="3504" y="1536"/>
              <a:ext cx="960" cy="528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3086" name="Picture 14" descr="4 copy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09038">
            <a:off x="1219200" y="4038600"/>
            <a:ext cx="2667000" cy="281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2.59019E-6 C 0.00051 -0.02012 -0.00053 -0.04024 0.00138 -0.06013 C 0.00156 -0.06221 0.00538 -0.06013 0.00572 -0.06198 C 0.00607 -0.06383 -0.00192 -0.07516 -0.00278 -0.07701 C 0.00295 -0.08626 0.0092 -0.09528 0.01406 -0.10522 C 0.01649 -0.11656 0.02343 -0.12211 0.02829 -0.13136 C 0.03038 -0.13945 0.03124 -0.14361 0.02968 -0.15194 C 0.03333 -0.16189 0.03489 -0.17067 0.04097 -0.17831 C 0.03524 -0.18802 0.0335 -0.19449 0.03801 -0.20652 C 0.03992 -0.21184 0.0427 -0.21646 0.04513 -0.22155 C 0.04583 -0.22317 0.04791 -0.2271 0.04652 -0.2271 C 0.04461 -0.2271 0.04374 -0.2234 0.04236 -0.22155 C 0.04218 -0.22063 0.04062 -0.20837 0.03801 -0.20837 C 0.03645 -0.20837 0.03906 -0.21207 0.03958 -0.21392 C 0.04045 -0.21646 0.04114 -0.21924 0.04236 -0.22155 C 0.04583 -0.22803 0.05034 -0.23358 0.05364 -0.24028 C 0.0592 -0.25139 0.06631 -0.2611 0.07187 -0.2722 C 0.07586 -0.28029 0.07569 -0.28723 0.08176 -0.29278 C 0.07326 -0.32123 0.09253 -0.33834 0.10433 -0.35846 C 0.11492 -0.3765 0.12361 -0.39639 0.13385 -0.41466 C 0.13246 -0.40125 0.1269 -0.38737 0.1269 -0.37349 C 0.1269 -0.37164 0.12742 -0.37766 0.12829 -0.37905 C 0.12986 -0.38136 0.13211 -0.38251 0.13385 -0.3846 C 0.13628 -0.3876 0.14097 -0.39408 0.14097 -0.39408 C 0.14149 -0.39153 0.14253 -0.38899 0.14236 -0.38645 C 0.14131 -0.37003 0.13472 -0.37003 0.14513 -0.37349 C 0.1552 -0.38367 0.16701 -0.3913 0.17604 -0.40333 C 0.17656 -0.39593 0.17395 -0.38645 0.1776 -0.3809 C 0.17986 -0.37766 0.18454 -0.39038 0.18454 -0.39038 C 0.18784 -0.37673 0.19479 -0.38876 0.19999 -0.39408 C 0.20104 -0.39292 0.20242 -0.392 0.20295 -0.39038 C 0.20642 -0.37974 0.20086 -0.37928 0.2085 -0.38275 C 0.21666 -0.39408 0.20815 -0.3846 0.22395 -0.39038 C 0.22881 -0.39223 0.23801 -0.39778 0.23801 -0.39778 C 0.23906 -0.39662 0.24027 -0.3957 0.24097 -0.39408 C 0.24166 -0.39246 0.24097 -0.38922 0.24236 -0.38853 C 0.24305 -0.38806 0.25121 -0.39176 0.25225 -0.39223 C 0.25624 -0.37534 0.28038 -0.38182 0.28871 -0.3809 C 0.29444 -0.37373 0.29444 -0.35083 0.29444 -0.35083 C 0.29635 -0.35152 0.29982 -0.35014 0.29999 -0.35268 C 0.30034 -0.358 0.29652 -0.3728 0.29444 -0.3809 C 0.30069 -0.39361 0.30104 -0.39153 0.3085 -0.40148 C 0.30902 -0.39847 0.30815 -0.39454 0.30989 -0.39223 C 0.31093 -0.39084 0.31284 -0.39292 0.31406 -0.39408 C 0.32013 -0.3994 0.32551 -0.40795 0.33246 -0.41096 C 0.33298 -0.40911 0.33246 -0.40541 0.33385 -0.40541 C 0.33558 -0.40541 0.33541 -0.40957 0.33663 -0.41096 C 0.33958 -0.41466 0.34652 -0.42044 0.34652 -0.42044 C 0.34739 -0.41859 0.34756 -0.41466 0.3493 -0.41466 C 0.35347 -0.41466 0.35659 -0.42044 0.36058 -0.42229 C 0.36197 -0.42414 0.36301 -0.42738 0.36492 -0.42784 C 0.36649 -0.42831 0.36753 -0.4246 0.36909 -0.42414 C 0.37048 -0.42391 0.37187 -0.4253 0.37326 -0.42599 C 0.37742 -0.43062 0.38211 -0.43409 0.38593 -0.43917 C 0.39426 -0.45051 0.38263 -0.43941 0.39305 -0.44843 C 0.39149 -0.44311 0.38871 -0.43871 0.38732 -0.43339 C 0.38541 -0.42599 0.38489 -0.41836 0.38315 -0.41096 C 0.38229 -0.40726 0.38593 -0.42229 0.38593 -0.42229 C 0.3868 -0.4209 0.38732 -0.4179 0.38871 -0.41836 C 0.39045 -0.41882 0.39027 -0.42252 0.39166 -0.42414 C 0.39374 -0.42645 0.39635 -0.42784 0.39861 -0.42969 C 0.39947 -0.42784 0.40104 -0.42622 0.40138 -0.42414 C 0.40242 -0.41859 0.40086 -0.41212 0.40295 -0.40726 C 0.40381 -0.40541 0.4059 -0.40957 0.40711 -0.41096 C 0.41215 -0.41674 0.41545 -0.42368 0.4184 -0.43154 C 0.41753 -0.42229 0.41492 -0.41235 0.41701 -0.40333 C 0.42534 -0.41466 0.42308 -0.4172 0.42534 -0.40541 C 0.42291 -0.39523 0.42308 -0.39824 0.42968 -0.41096 C 0.43055 -0.41281 0.4269 -0.40541 0.4269 -0.40541 C 0.42951 -0.3876 0.42829 -0.39893 0.43801 -0.40333 C 0.44652 -0.41998 0.43472 -0.39778 0.44513 -0.41466 C 0.44739 -0.41859 0.45069 -0.42784 0.44513 -0.41281 C 0.44687 -0.4061 0.44617 -0.40472 0.44791 -0.41281 C 0.44843 -0.41535 0.44878 -0.4179 0.4493 -0.42044 C 0.45121 -0.39454 0.44947 -0.39708 0.45225 -0.41096 C 0.4526 -0.41281 0.4526 -0.41512 0.45364 -0.41651 C 0.45468 -0.4179 0.45642 -0.41767 0.45781 -0.41836 C 0.45694 -0.41975 0.45433 -0.42067 0.45503 -0.42229 C 0.46058 -0.43524 0.47187 -0.43825 0.47187 -0.45791 C 0.47187 -0.45999 0.47083 -0.45398 0.47048 -0.45213 C 0.46996 -0.44958 0.46961 -0.44727 0.46909 -0.44472 C 0.471 -0.43177 0.4717 -0.43802 0.46631 -0.42599 C 0.46406 -0.4209 0.47083 -0.43594 0.47326 -0.44102 C 0.47621 -0.44727 0.47795 -0.45305 0.48038 -0.45976 C 0.4809 -0.45791 0.48176 -0.45606 0.48176 -0.45421 C 0.48176 -0.45097 0.47795 -0.44472 0.48038 -0.44472 C 0.48298 -0.44472 0.48229 -0.45097 0.48315 -0.45421 C 0.48715 -0.46878 0.48402 -0.46138 0.48871 -0.47109 C 0.49131 -0.48358 0.49097 -0.4808 0.48593 -0.46346 C 0.48524 -0.46091 0.48402 -0.4586 0.48315 -0.45606 C 0.48038 -0.44033 0.48385 -0.45559 0.47899 -0.44287 C 0.47829 -0.44102 0.4776 -0.43732 0.4776 -0.43732 " pathEditMode="relative" ptsTypes="fffffffffffffffffffffffffffffffffffffffffffffffffffffffffffffffffffffffffffffffffffffffffffA">
                                      <p:cBhvr>
                                        <p:cTn id="11" dur="5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4" descr="Hinh nen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5" descr="m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19400" cy="2819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6"/>
          <p:cNvGrpSpPr/>
          <p:nvPr/>
        </p:nvGrpSpPr>
        <p:grpSpPr>
          <a:xfrm rot="-2195438">
            <a:off x="-1600200" y="990600"/>
            <a:ext cx="8077200" cy="2895600"/>
            <a:chOff x="480" y="1248"/>
            <a:chExt cx="5088" cy="1824"/>
          </a:xfrm>
        </p:grpSpPr>
        <p:sp>
          <p:nvSpPr>
            <p:cNvPr id="5127" name="Line 7"/>
            <p:cNvSpPr/>
            <p:nvPr/>
          </p:nvSpPr>
          <p:spPr>
            <a:xfrm flipH="1">
              <a:off x="480" y="1392"/>
              <a:ext cx="1632" cy="1008"/>
            </a:xfrm>
            <a:prstGeom prst="line">
              <a:avLst/>
            </a:prstGeom>
            <a:ln w="5715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28" name="Line 8"/>
            <p:cNvSpPr/>
            <p:nvPr/>
          </p:nvSpPr>
          <p:spPr>
            <a:xfrm flipH="1">
              <a:off x="2256" y="1872"/>
              <a:ext cx="384" cy="1200"/>
            </a:xfrm>
            <a:prstGeom prst="line">
              <a:avLst/>
            </a:prstGeom>
            <a:ln w="5715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29" name="Line 9"/>
            <p:cNvSpPr/>
            <p:nvPr/>
          </p:nvSpPr>
          <p:spPr>
            <a:xfrm>
              <a:off x="3168" y="1776"/>
              <a:ext cx="1152" cy="1248"/>
            </a:xfrm>
            <a:prstGeom prst="line">
              <a:avLst/>
            </a:prstGeom>
            <a:ln w="5715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0" name="Line 10"/>
            <p:cNvSpPr/>
            <p:nvPr/>
          </p:nvSpPr>
          <p:spPr>
            <a:xfrm>
              <a:off x="3744" y="1248"/>
              <a:ext cx="1824" cy="720"/>
            </a:xfrm>
            <a:prstGeom prst="line">
              <a:avLst/>
            </a:prstGeom>
            <a:ln w="5715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1" name="Line 11"/>
            <p:cNvSpPr/>
            <p:nvPr/>
          </p:nvSpPr>
          <p:spPr>
            <a:xfrm flipH="1">
              <a:off x="1632" y="1776"/>
              <a:ext cx="672" cy="528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2" name="Line 12"/>
            <p:cNvSpPr/>
            <p:nvPr/>
          </p:nvSpPr>
          <p:spPr>
            <a:xfrm>
              <a:off x="2928" y="1968"/>
              <a:ext cx="192" cy="768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3" name="Line 13"/>
            <p:cNvSpPr/>
            <p:nvPr/>
          </p:nvSpPr>
          <p:spPr>
            <a:xfrm>
              <a:off x="3504" y="1536"/>
              <a:ext cx="960" cy="528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5125" name="Picture 14" descr="7 copy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-685800"/>
            <a:ext cx="5486400" cy="822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15" descr="3 copy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4114800"/>
            <a:ext cx="1905000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042E-8 L 0.30834 -0.077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 descr="Hinh nen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m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19400" cy="2819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6"/>
          <p:cNvGrpSpPr/>
          <p:nvPr/>
        </p:nvGrpSpPr>
        <p:grpSpPr>
          <a:xfrm rot="-2195438">
            <a:off x="-1600200" y="990600"/>
            <a:ext cx="8077200" cy="2895600"/>
            <a:chOff x="480" y="1248"/>
            <a:chExt cx="5088" cy="1824"/>
          </a:xfrm>
        </p:grpSpPr>
        <p:sp>
          <p:nvSpPr>
            <p:cNvPr id="6149" name="Line 7"/>
            <p:cNvSpPr/>
            <p:nvPr/>
          </p:nvSpPr>
          <p:spPr>
            <a:xfrm flipH="1">
              <a:off x="480" y="1392"/>
              <a:ext cx="1632" cy="1008"/>
            </a:xfrm>
            <a:prstGeom prst="line">
              <a:avLst/>
            </a:prstGeom>
            <a:ln w="5715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0" name="Line 8"/>
            <p:cNvSpPr/>
            <p:nvPr/>
          </p:nvSpPr>
          <p:spPr>
            <a:xfrm flipH="1">
              <a:off x="2256" y="1872"/>
              <a:ext cx="384" cy="1200"/>
            </a:xfrm>
            <a:prstGeom prst="line">
              <a:avLst/>
            </a:prstGeom>
            <a:ln w="5715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1" name="Line 9"/>
            <p:cNvSpPr/>
            <p:nvPr/>
          </p:nvSpPr>
          <p:spPr>
            <a:xfrm>
              <a:off x="3168" y="1776"/>
              <a:ext cx="1152" cy="1248"/>
            </a:xfrm>
            <a:prstGeom prst="line">
              <a:avLst/>
            </a:prstGeom>
            <a:ln w="5715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2" name="Line 10"/>
            <p:cNvSpPr/>
            <p:nvPr/>
          </p:nvSpPr>
          <p:spPr>
            <a:xfrm>
              <a:off x="3744" y="1248"/>
              <a:ext cx="1824" cy="720"/>
            </a:xfrm>
            <a:prstGeom prst="line">
              <a:avLst/>
            </a:prstGeom>
            <a:ln w="5715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3" name="Line 11"/>
            <p:cNvSpPr/>
            <p:nvPr/>
          </p:nvSpPr>
          <p:spPr>
            <a:xfrm flipH="1">
              <a:off x="1632" y="1776"/>
              <a:ext cx="672" cy="528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4" name="Line 12"/>
            <p:cNvSpPr/>
            <p:nvPr/>
          </p:nvSpPr>
          <p:spPr>
            <a:xfrm>
              <a:off x="2928" y="1968"/>
              <a:ext cx="192" cy="768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5" name="Line 13"/>
            <p:cNvSpPr/>
            <p:nvPr/>
          </p:nvSpPr>
          <p:spPr>
            <a:xfrm>
              <a:off x="3504" y="1536"/>
              <a:ext cx="960" cy="528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7172" name="Picture 4" descr="Hinh nen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m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19400" cy="2819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7"/>
          <p:cNvGrpSpPr/>
          <p:nvPr/>
        </p:nvGrpSpPr>
        <p:grpSpPr>
          <a:xfrm rot="-2195438">
            <a:off x="-1600200" y="990600"/>
            <a:ext cx="8077200" cy="2895600"/>
            <a:chOff x="480" y="1248"/>
            <a:chExt cx="5088" cy="1824"/>
          </a:xfrm>
        </p:grpSpPr>
        <p:sp>
          <p:nvSpPr>
            <p:cNvPr id="7176" name="Line 8"/>
            <p:cNvSpPr/>
            <p:nvPr/>
          </p:nvSpPr>
          <p:spPr>
            <a:xfrm flipH="1">
              <a:off x="480" y="1392"/>
              <a:ext cx="1632" cy="1008"/>
            </a:xfrm>
            <a:prstGeom prst="line">
              <a:avLst/>
            </a:prstGeom>
            <a:ln w="5715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77" name="Line 9"/>
            <p:cNvSpPr/>
            <p:nvPr/>
          </p:nvSpPr>
          <p:spPr>
            <a:xfrm flipH="1">
              <a:off x="2256" y="1872"/>
              <a:ext cx="384" cy="1200"/>
            </a:xfrm>
            <a:prstGeom prst="line">
              <a:avLst/>
            </a:prstGeom>
            <a:ln w="5715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78" name="Line 10"/>
            <p:cNvSpPr/>
            <p:nvPr/>
          </p:nvSpPr>
          <p:spPr>
            <a:xfrm>
              <a:off x="3168" y="1776"/>
              <a:ext cx="1152" cy="1248"/>
            </a:xfrm>
            <a:prstGeom prst="line">
              <a:avLst/>
            </a:prstGeom>
            <a:ln w="5715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79" name="Line 11"/>
            <p:cNvSpPr/>
            <p:nvPr/>
          </p:nvSpPr>
          <p:spPr>
            <a:xfrm>
              <a:off x="3744" y="1248"/>
              <a:ext cx="1824" cy="720"/>
            </a:xfrm>
            <a:prstGeom prst="line">
              <a:avLst/>
            </a:prstGeom>
            <a:ln w="5715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0" name="Line 12"/>
            <p:cNvSpPr/>
            <p:nvPr/>
          </p:nvSpPr>
          <p:spPr>
            <a:xfrm flipH="1">
              <a:off x="1632" y="1776"/>
              <a:ext cx="672" cy="528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1" name="Line 13"/>
            <p:cNvSpPr/>
            <p:nvPr/>
          </p:nvSpPr>
          <p:spPr>
            <a:xfrm>
              <a:off x="2928" y="1968"/>
              <a:ext cx="192" cy="768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2" name="Line 14"/>
            <p:cNvSpPr/>
            <p:nvPr/>
          </p:nvSpPr>
          <p:spPr>
            <a:xfrm>
              <a:off x="3504" y="1536"/>
              <a:ext cx="960" cy="528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7175" name="Picture 15" descr="2 copy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1447800"/>
            <a:ext cx="3267075" cy="426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194" name="Picture 4" descr="5 copy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914400"/>
            <a:ext cx="9144000" cy="777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33CC3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838200" y="2514600"/>
            <a:ext cx="77724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thoại – Trích dẫn</a:t>
            </a:r>
            <a:endParaRPr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9" name="Picture 6" descr="hoa v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991600" cy="6897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WPS Presentation</Application>
  <PresentationFormat/>
  <Paragraphs>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Support</dc:creator>
  <cp:lastModifiedBy>gatty123 nhung</cp:lastModifiedBy>
  <cp:revision>18</cp:revision>
  <dcterms:created xsi:type="dcterms:W3CDTF">2001-12-31T23:41:01Z</dcterms:created>
  <dcterms:modified xsi:type="dcterms:W3CDTF">2026-04-15T11:09:15Z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F0BD4291E50D472EBEA9CEA15385CFC2_13</vt:lpwstr>
  </property>
  <property fmtid="{D5CDD505-2E9C-101B-9397-08002B2CF9AE}" pid="3" name="KSOProductBuildVer">
    <vt:lpwstr>1033-12.2.0.22222</vt:lpwstr>
  </property>
</Properties>
</file>