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7" r:id="rId3"/>
    <p:sldId id="258" r:id="rId4"/>
    <p:sldId id="259" r:id="rId5"/>
    <p:sldId id="260" r:id="rId6"/>
    <p:sldId id="263" r:id="rId7"/>
    <p:sldId id="265" r:id="rId8"/>
    <p:sldId id="266" r:id="rId9"/>
    <p:sldId id="264" r:id="rId10"/>
    <p:sldId id="270" r:id="rId11"/>
    <p:sldId id="269" r:id="rId12"/>
    <p:sldId id="268" r:id="rId13"/>
    <p:sldId id="267" r:id="rId14"/>
    <p:sldId id="271" r:id="rId15"/>
    <p:sldId id="261" r:id="rId16"/>
    <p:sldId id="2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3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4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1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0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5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8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0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38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6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799E1-6662-46F5-95DD-39A65C774C73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0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4" y="0"/>
            <a:ext cx="121581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865034" y="3405673"/>
            <a:ext cx="5080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(4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25 -30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540002" y="2245049"/>
            <a:ext cx="7016327" cy="695960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</a:bodyPr>
          <a:lstStyle/>
          <a:p>
            <a:pPr>
              <a:defRPr/>
            </a:pPr>
            <a:r>
              <a:rPr lang="en-US" sz="2800" noProof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Lĩnh vực: Phát triển ngôn ngữ</a:t>
            </a:r>
            <a:endParaRPr lang="en-US" sz="2800" noProof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2277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57599" y="2607857"/>
            <a:ext cx="4463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82163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13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4494" y="2228671"/>
            <a:ext cx="4393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bay”</a:t>
            </a:r>
          </a:p>
        </p:txBody>
      </p:sp>
    </p:spTree>
    <p:extLst>
      <p:ext uri="{BB962C8B-B14F-4D97-AF65-F5344CB8AC3E}">
        <p14:creationId xmlns:p14="http://schemas.microsoft.com/office/powerpoint/2010/main" val="2089349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3721" y="2635623"/>
            <a:ext cx="6104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09648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9377" y="2228671"/>
            <a:ext cx="55402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6129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79882" y="2765629"/>
            <a:ext cx="66332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Tổ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nhóm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nhân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đọc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6302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dạy tiếng Anh cho trẻ em qua bài hát hiệu qu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6765"/>
            <a:ext cx="12382500" cy="852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734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64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ọi xe phòng cháy chữa cháy khi có hỏa hoạn tốn bao nhiêu tiền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5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835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-3346"/>
            <a:ext cx="12186960" cy="68646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62423" y="2505669"/>
            <a:ext cx="4055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</a:rPr>
              <a:t>Đọc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diễn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cảm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5965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ơ xe chữa chá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6761" cy="685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53289" y="2634826"/>
            <a:ext cx="3286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Đàm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Thoại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046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8806" cy="6858000"/>
          </a:xfrm>
          <a:prstGeom prst="rect">
            <a:avLst/>
          </a:prstGeom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456330" y="1983255"/>
            <a:ext cx="8153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96569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4153" y="2407024"/>
            <a:ext cx="4581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64147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1240" y="2228671"/>
            <a:ext cx="5617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80706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44898" y="2433918"/>
            <a:ext cx="5702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96963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123</Words>
  <Application>Microsoft Office PowerPoint</Application>
  <PresentationFormat>Widescreen</PresentationFormat>
  <Paragraphs>18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28</cp:revision>
  <dcterms:created xsi:type="dcterms:W3CDTF">2021-03-30T06:21:04Z</dcterms:created>
  <dcterms:modified xsi:type="dcterms:W3CDTF">2026-04-17T11:14:02Z</dcterms:modified>
</cp:coreProperties>
</file>