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5" r:id="rId2"/>
    <p:sldId id="281" r:id="rId3"/>
    <p:sldId id="324" r:id="rId4"/>
    <p:sldId id="326" r:id="rId5"/>
    <p:sldId id="323" r:id="rId6"/>
    <p:sldId id="320" r:id="rId7"/>
    <p:sldId id="321" r:id="rId8"/>
    <p:sldId id="322" r:id="rId9"/>
    <p:sldId id="289" r:id="rId10"/>
    <p:sldId id="300" r:id="rId11"/>
    <p:sldId id="302" r:id="rId12"/>
    <p:sldId id="303" r:id="rId13"/>
    <p:sldId id="304" r:id="rId14"/>
    <p:sldId id="309" r:id="rId15"/>
    <p:sldId id="315" r:id="rId16"/>
    <p:sldId id="316" r:id="rId17"/>
    <p:sldId id="32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7"/>
  </p:normalViewPr>
  <p:slideViewPr>
    <p:cSldViewPr snapToGrid="0" snapToObjects="1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36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63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15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7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42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1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94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92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59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55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47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19D3-7C47-1447-B53F-E8BBB57CB97F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ưu Tầm] 35+ hình nền mầm non đẹp ngộ nghĩnh thu hút các 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0664" y="1512516"/>
            <a:ext cx="424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1897" y="2429562"/>
            <a:ext cx="37762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</p:txBody>
      </p:sp>
    </p:spTree>
    <p:extLst>
      <p:ext uri="{BB962C8B-B14F-4D97-AF65-F5344CB8AC3E}">
        <p14:creationId xmlns:p14="http://schemas.microsoft.com/office/powerpoint/2010/main" val="261387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543050" y="30488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D55C5-6DB9-3A40-BCFF-F02503D4E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561107"/>
            <a:ext cx="7448554" cy="4836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722966"/>
      </p:ext>
    </p:extLst>
  </p:cSld>
  <p:clrMapOvr>
    <a:masterClrMapping/>
  </p:clrMapOvr>
  <p:transition advTm="17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1748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990694" y="228684"/>
            <a:ext cx="784839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CC3ED-D066-1547-9FBE-8381A8A8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600248"/>
            <a:ext cx="7499093" cy="4685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567287"/>
      </p:ext>
    </p:extLst>
  </p:cSld>
  <p:clrMapOvr>
    <a:masterClrMapping/>
  </p:clrMapOvr>
  <p:transition advTm="23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222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917700" y="2257791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  <p:extLst>
      <p:ext uri="{BB962C8B-B14F-4D97-AF65-F5344CB8AC3E}">
        <p14:creationId xmlns:p14="http://schemas.microsoft.com/office/powerpoint/2010/main" val="803766507"/>
      </p:ext>
    </p:extLst>
  </p:cSld>
  <p:clrMapOvr>
    <a:masterClrMapping/>
  </p:clrMapOvr>
  <p:transition advTm="14830">
    <p:fade/>
  </p:transition>
  <p:extLst>
    <p:ext uri="{E180D4A7-C9FB-4DFB-919C-405C955672EB}">
      <p14:showEvtLst xmlns:p14="http://schemas.microsoft.com/office/powerpoint/2010/main">
        <p14:playEvt time="27" objId="2"/>
        <p14:stopEvt time="1483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524080" y="406400"/>
            <a:ext cx="71589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ý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BD1-0A81-F54E-9B78-D7037964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9071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32780"/>
      </p:ext>
    </p:extLst>
  </p:cSld>
  <p:clrMapOvr>
    <a:masterClrMapping/>
  </p:clrMapOvr>
  <p:transition advTm="19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9871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447882" y="372717"/>
            <a:ext cx="715893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1FBF1-87F2-8B4F-82A6-632007611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390210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733744"/>
      </p:ext>
    </p:extLst>
  </p:cSld>
  <p:clrMapOvr>
    <a:masterClrMapping/>
  </p:clrMapOvr>
  <p:transition advTm="2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361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04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57024"/>
      </p:ext>
    </p:extLst>
  </p:cSld>
  <p:clrMapOvr>
    <a:masterClrMapping/>
  </p:clrMapOvr>
  <p:transition advTm="34731">
    <p:fade/>
  </p:transition>
  <p:extLst>
    <p:ext uri="{E180D4A7-C9FB-4DFB-919C-405C955672EB}">
      <p14:showEvtLst xmlns:p14="http://schemas.microsoft.com/office/powerpoint/2010/main">
        <p14:playEvt time="10" objId="2"/>
        <p14:stopEvt time="3473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87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744315" y="2328865"/>
            <a:ext cx="601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noProof="1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4000" b="1" i="1" noProof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07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6281" y="3895497"/>
            <a:ext cx="5899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noProof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77700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72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28">
        <p:fade/>
      </p:transition>
    </mc:Choice>
    <mc:Fallback xmlns="">
      <p:transition advTm="252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en con di xe oto.mp4" descr="Kien con di xe oto.mp4">
            <a:hlinkClick r:id="" action="ppaction://media"/>
            <a:extLst>
              <a:ext uri="{FF2B5EF4-FFF2-40B4-BE49-F238E27FC236}">
                <a16:creationId xmlns:a16="http://schemas.microsoft.com/office/drawing/2014/main" id="{9D5F1E90-5755-854E-9FA9-4DAE39E52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8830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820"/>
      </p:ext>
    </p:extLst>
  </p:cSld>
  <p:clrMapOvr>
    <a:masterClrMapping/>
  </p:clrMapOvr>
  <p:transition advTm="1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2"/>
        <p14:stopEvt time="12363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184" y="3646116"/>
            <a:ext cx="42378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Đàm</a:t>
            </a:r>
            <a:r>
              <a:rPr lang="en-US" altLang="zh-CN" sz="6600" b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Thoại</a:t>
            </a:r>
            <a:endParaRPr lang="en-US" altLang="zh-CN" sz="6600" b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d3116d3e1115ef4299a471bcd9f2ed">
            <a:extLst>
              <a:ext uri="{FF2B5EF4-FFF2-40B4-BE49-F238E27FC236}">
                <a16:creationId xmlns:a16="http://schemas.microsoft.com/office/drawing/2014/main" id="{195421A6-3810-CF43-9E50-D378450C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4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78DDE79-0ADD-E04B-A752-8256FB0A9478}"/>
              </a:ext>
            </a:extLst>
          </p:cNvPr>
          <p:cNvSpPr txBox="1"/>
          <p:nvPr/>
        </p:nvSpPr>
        <p:spPr>
          <a:xfrm>
            <a:off x="1371684" y="457278"/>
            <a:ext cx="6643165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1" descr="unnamed">
            <a:extLst>
              <a:ext uri="{FF2B5EF4-FFF2-40B4-BE49-F238E27FC236}">
                <a16:creationId xmlns:a16="http://schemas.microsoft.com/office/drawing/2014/main" id="{16B80CFD-9FE0-4648-93AE-17AEAB2D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79" y="1447852"/>
            <a:ext cx="6502229" cy="487667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77071"/>
      </p:ext>
    </p:extLst>
  </p:cSld>
  <p:clrMapOvr>
    <a:masterClrMapping/>
  </p:clrMapOvr>
  <p:transition advTm="13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7"/>
        <p14:stopEvt time="1370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67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540831" y="228684"/>
            <a:ext cx="653627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423033-0E82-4048-A633-306CFAA5D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703369"/>
            <a:ext cx="7317733" cy="457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674024"/>
      </p:ext>
    </p:extLst>
  </p:cSld>
  <p:clrMapOvr>
    <a:masterClrMapping/>
  </p:clrMapOvr>
  <p:transition advTm="24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  <p14:stopEvt time="2495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27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1066892" y="420531"/>
            <a:ext cx="7695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-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53730-C3B5-C14F-AC75-CECF8FB8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" y="1066862"/>
            <a:ext cx="6836923" cy="525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716570"/>
      </p:ext>
    </p:extLst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078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5537" y="627168"/>
            <a:ext cx="5228226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buýt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ai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4E9F9-6D79-0244-A151-6A840E6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493262"/>
            <a:ext cx="7543722" cy="473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86462"/>
      </p:ext>
    </p:extLst>
  </p:cSld>
  <p:clrMapOvr>
    <a:masterClrMapping/>
  </p:clrMapOvr>
  <p:transition advTm="1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1654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676476" y="38108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ở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46053-4120-E24F-8CE1-ACBC19400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6446"/>
            <a:ext cx="7162732" cy="4526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846950"/>
      </p:ext>
    </p:extLst>
  </p:cSld>
  <p:clrMapOvr>
    <a:masterClrMapping/>
  </p:clrMapOvr>
  <p:transition advTm="16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666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151</Words>
  <Application>Microsoft Office PowerPoint</Application>
  <PresentationFormat>On-screen Show (4:3)</PresentationFormat>
  <Paragraphs>18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Administrator</cp:lastModifiedBy>
  <cp:revision>10</cp:revision>
  <dcterms:created xsi:type="dcterms:W3CDTF">2022-03-24T03:02:29Z</dcterms:created>
  <dcterms:modified xsi:type="dcterms:W3CDTF">2026-04-17T11:17:57Z</dcterms:modified>
</cp:coreProperties>
</file>