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98" r:id="rId44"/>
    <p:sldId id="288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1.jpeg"/><Relationship Id="rId2" Type="http://schemas.openxmlformats.org/officeDocument/2006/relationships/image" Target="../media/image24.png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0.jpe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31.gif"/><Relationship Id="rId4" Type="http://schemas.openxmlformats.org/officeDocument/2006/relationships/image" Target="../media/image26.png"/><Relationship Id="rId9" Type="http://schemas.openxmlformats.org/officeDocument/2006/relationships/image" Target="../media/image30.wmf"/><Relationship Id="rId1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3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4.jpeg"/><Relationship Id="rId10" Type="http://schemas.openxmlformats.org/officeDocument/2006/relationships/image" Target="../media/image36.jpeg"/><Relationship Id="rId4" Type="http://schemas.openxmlformats.org/officeDocument/2006/relationships/image" Target="../media/image20.jpeg"/><Relationship Id="rId9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5.jpeg"/><Relationship Id="rId5" Type="http://schemas.openxmlformats.org/officeDocument/2006/relationships/image" Target="../media/image38.jpeg"/><Relationship Id="rId10" Type="http://schemas.openxmlformats.org/officeDocument/2006/relationships/image" Target="../media/image5.png"/><Relationship Id="rId4" Type="http://schemas.openxmlformats.org/officeDocument/2006/relationships/image" Target="../media/image37.jpeg"/><Relationship Id="rId9" Type="http://schemas.openxmlformats.org/officeDocument/2006/relationships/image" Target="../media/image31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vi-VN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BUÔN HỒ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  TUỔI</a:t>
            </a: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/>
              <a:t/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 smtClean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 smtClean="0">
                <a:latin typeface="+mj-lt"/>
              </a:rPr>
              <a:t>Phải </a:t>
            </a:r>
            <a:r>
              <a:rPr lang="vi-VN" sz="3600" dirty="0">
                <a:latin typeface="+mj-lt"/>
              </a:rPr>
              <a:t>trải qua nhiều quá trình như vậy mới tạo ra được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latin typeface="+mj-lt"/>
              </a:rPr>
              <a:t>vì </a:t>
            </a:r>
            <a:r>
              <a:rPr lang="vi-VN" sz="3600" dirty="0">
                <a:latin typeface="+mj-lt"/>
              </a:rPr>
              <a:t>vậy chúng mình phải biết tiết kiệm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 smtClean="0">
                <a:latin typeface="+mj-lt"/>
              </a:rPr>
              <a:t>không </a:t>
            </a:r>
            <a:r>
              <a:rPr lang="vi-VN" sz="3600" dirty="0">
                <a:latin typeface="+mj-lt"/>
              </a:rPr>
              <a:t>vứt rác xuống sông, kênh mương gây ô nhiễm nguồn nước,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+mj-lt"/>
              </a:rPr>
              <a:t> </a:t>
            </a:r>
            <a:r>
              <a:rPr lang="vi-VN" sz="3600" dirty="0" smtClean="0">
                <a:latin typeface="+mj-lt"/>
              </a:rPr>
              <a:t>vứt </a:t>
            </a:r>
            <a:r>
              <a:rPr lang="vi-VN" sz="3600" dirty="0">
                <a:latin typeface="+mj-lt"/>
              </a:rPr>
              <a:t>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1052</Words>
  <Application>Microsoft Office PowerPoint</Application>
  <PresentationFormat>Custom</PresentationFormat>
  <Paragraphs>67</Paragraphs>
  <Slides>45</Slides>
  <Notes>4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31</cp:revision>
  <dcterms:created xsi:type="dcterms:W3CDTF">2021-04-01T08:47:18Z</dcterms:created>
  <dcterms:modified xsi:type="dcterms:W3CDTF">2026-04-02T14:24:33Z</dcterms:modified>
</cp:coreProperties>
</file>