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5" r:id="rId4"/>
    <p:sldId id="257" r:id="rId5"/>
    <p:sldId id="272" r:id="rId6"/>
    <p:sldId id="258" r:id="rId7"/>
    <p:sldId id="259" r:id="rId8"/>
    <p:sldId id="260" r:id="rId9"/>
    <p:sldId id="261" r:id="rId10"/>
    <p:sldId id="262" r:id="rId11"/>
    <p:sldId id="273" r:id="rId12"/>
    <p:sldId id="263" r:id="rId13"/>
    <p:sldId id="274" r:id="rId14"/>
    <p:sldId id="264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F59E-CA1A-49E6-9141-E6684D438F96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341E-3685-4B53-94FB-E60F5695F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2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9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62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5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7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6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58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1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8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55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35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1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2779-05AA-4277-AB1B-553F0FD7F4C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1828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về gió: gió tự nhiên,gió nhân tạo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 err="1" smtClean="0"/>
              <a:t>Khám</a:t>
            </a:r>
            <a:r>
              <a:rPr lang="en-US" dirty="0" smtClean="0"/>
              <a:t> </a:t>
            </a:r>
            <a:r>
              <a:rPr lang="en-US" dirty="0" smtClean="0"/>
              <a:t>phá về gió nhân tạo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807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7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36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dirty="0" smtClean="0"/>
              <a:t>c. So sánh gió tự nhiên và gió nhân tạo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73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137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10161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28600" y="609602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 tự nhiên và gió nhân tạo giống nhau và khác nhau ở điểm nào?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Giống nhau: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Đều là gió và rất mát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877356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Khác nhau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i="1" dirty="0" smtClean="0">
                <a:solidFill>
                  <a:srgbClr val="FF0000"/>
                </a:solidFill>
              </a:rPr>
              <a:t>Gió tự nhiên: </a:t>
            </a:r>
            <a:r>
              <a:rPr lang="en-US" sz="2800" dirty="0" smtClean="0">
                <a:solidFill>
                  <a:srgbClr val="FF0000"/>
                </a:solidFill>
              </a:rPr>
              <a:t>là gió ở bên ngoài do sự chuyển động của không khí tạo thành gió</a:t>
            </a:r>
          </a:p>
          <a:p>
            <a:pPr marL="285750" indent="-285750">
              <a:buFontTx/>
              <a:buChar char="-"/>
            </a:pPr>
            <a:r>
              <a:rPr lang="en-US" sz="2800" i="1" dirty="0" smtClean="0">
                <a:solidFill>
                  <a:srgbClr val="FF0000"/>
                </a:solidFill>
              </a:rPr>
              <a:t>Gió nhân tạo: </a:t>
            </a:r>
            <a:r>
              <a:rPr lang="en-US" sz="2800" dirty="0" smtClean="0">
                <a:solidFill>
                  <a:srgbClr val="FF0000"/>
                </a:solidFill>
              </a:rPr>
              <a:t>là gió ở bên trong do con người tạo ra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Trò chơi: Gấp quạt giấy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584"/>
            <a:ext cx="8229600" cy="4525963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65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3. Kết thúc</a:t>
            </a:r>
            <a:endParaRPr lang="vi-VN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180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3810000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cô đã về dự</a:t>
            </a:r>
            <a:r>
              <a:rPr lang="vi-VN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>
              <a:ln w="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20070324033529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12734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533527" y="152401"/>
            <a:ext cx="60757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000" b="1" dirty="0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altLang="vi-VN" sz="3000" b="1" dirty="0" smtClean="0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BUÔN HỒ</a:t>
            </a:r>
            <a:r>
              <a:rPr lang="en-US" altLang="vi-VN" sz="3000" b="1" dirty="0" smtClean="0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3000" b="1" dirty="0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vi-VN" sz="3000" b="1" dirty="0" smtClean="0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endParaRPr lang="en-US" altLang="vi-VN" sz="3000" b="1" dirty="0">
              <a:solidFill>
                <a:srgbClr val="1A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000" b="1" dirty="0">
              <a:solidFill>
                <a:srgbClr val="1A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3414712" y="2686050"/>
            <a:ext cx="1328738" cy="30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53" name="CasablancaGuitar-VariousArtists_zq4f.mp3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2" y="5622929"/>
            <a:ext cx="283369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00197" y="1590377"/>
            <a:ext cx="5204915" cy="279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LĨNH VỰC PHÁT TRIỂN </a:t>
            </a:r>
            <a:r>
              <a:rPr lang="vi-VN" sz="3600" b="1" dirty="0" smtClean="0">
                <a:ln/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3600" b="1" dirty="0">
              <a:ln/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3771900" y="5164142"/>
            <a:ext cx="3943350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vi-V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MGL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 TUỔI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26706"/>
            <a:ext cx="6427788" cy="58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6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" y="0"/>
            <a:ext cx="9220200" cy="7086600"/>
          </a:xfrm>
        </p:spPr>
      </p:pic>
      <p:sp>
        <p:nvSpPr>
          <p:cNvPr id="5" name="TextBox 4"/>
          <p:cNvSpPr txBox="1"/>
          <p:nvPr/>
        </p:nvSpPr>
        <p:spPr>
          <a:xfrm>
            <a:off x="14478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Câu đố: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982" y="23622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Không có chân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Không có tay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Mà bay cửa sổ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Khám</a:t>
            </a:r>
            <a:r>
              <a:rPr lang="en-US" dirty="0" smtClean="0"/>
              <a:t> </a:t>
            </a:r>
            <a:r>
              <a:rPr lang="en-US" dirty="0" smtClean="0"/>
              <a:t>phá về gió tự nhiên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668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1110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401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29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7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7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153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Khám phá về gió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 về gió nhân tạo</vt:lpstr>
      <vt:lpstr>PowerPoint Presentation</vt:lpstr>
      <vt:lpstr>c. So sánh gió tự nhiên và gió nhân tạo</vt:lpstr>
      <vt:lpstr>PowerPoint Presentation</vt:lpstr>
      <vt:lpstr>d. Trò chơi: Gấp quạt giấy</vt:lpstr>
      <vt:lpstr>3. Kết thúc</vt:lpstr>
      <vt:lpstr>Cảm ơn các cô đã về dự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23</cp:revision>
  <dcterms:created xsi:type="dcterms:W3CDTF">2020-04-10T10:31:15Z</dcterms:created>
  <dcterms:modified xsi:type="dcterms:W3CDTF">2026-04-02T14:43:48Z</dcterms:modified>
</cp:coreProperties>
</file>