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58" r:id="rId3"/>
    <p:sldId id="263" r:id="rId4"/>
    <p:sldId id="285" r:id="rId5"/>
    <p:sldId id="264" r:id="rId6"/>
    <p:sldId id="261" r:id="rId7"/>
    <p:sldId id="270" r:id="rId8"/>
    <p:sldId id="274" r:id="rId9"/>
    <p:sldId id="271" r:id="rId10"/>
    <p:sldId id="275" r:id="rId11"/>
    <p:sldId id="272" r:id="rId12"/>
    <p:sldId id="276" r:id="rId13"/>
    <p:sldId id="277" r:id="rId14"/>
    <p:sldId id="267" r:id="rId15"/>
    <p:sldId id="269" r:id="rId16"/>
    <p:sldId id="281" r:id="rId17"/>
    <p:sldId id="282" r:id="rId18"/>
    <p:sldId id="283" r:id="rId19"/>
    <p:sldId id="288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EC9C1-01EC-4367-9594-E6AB9DD4A645}" type="datetimeFigureOut">
              <a:rPr lang="vi-VN" smtClean="0"/>
              <a:pPr/>
              <a:t>07/04/2026</a:t>
            </a:fld>
            <a:endParaRPr lang="vi-VN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96519-E0A2-4D45-949E-B72AF0A3C85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9642CB-E553-4185-9C3C-445E479A5BCE}" type="slidenum">
              <a:rPr lang="en-US"/>
              <a:pPr/>
              <a:t>19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07/04/2026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07/04/2026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07/04/2026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07/04/2026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07/04/2026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07/04/2026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07/04/2026</a:t>
            </a:fld>
            <a:endParaRPr lang="vi-VN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07/04/2026</a:t>
            </a:fld>
            <a:endParaRPr lang="vi-VN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07/04/2026</a:t>
            </a:fld>
            <a:endParaRPr lang="vi-VN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07/04/2026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07/04/2026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1DD18-1250-456C-82FE-1B8FCE4DEFC7}" type="datetimeFigureOut">
              <a:rPr lang="vi-VN" smtClean="0"/>
              <a:pPr/>
              <a:t>07/04/2026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7.gif"/><Relationship Id="rId5" Type="http://schemas.openxmlformats.org/officeDocument/2006/relationships/hyperlink" Target="http://www.animfactory.net/animations/nature/mushrooms/mushrooms_happy_md_clr.gif" TargetMode="Externa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ownloads\M&#432;a%20r&#417;i%20(%20d&#226;n%20ca%20X&#225;%20)Beat%20B&#224;i%20h&#225;t%20l&#7899;p%201.mp4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Nhi&#7873;u%20Ca%20S&#297;%20&#8211;%20M&#432;a%20R&#417;i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Nhi&#7873;u%20Ca%20S&#297;%20&#8211;%20M&#432;a%20R&#417;i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wmf"/><Relationship Id="rId3" Type="http://schemas.openxmlformats.org/officeDocument/2006/relationships/audio" Target="../media/audio9.wav"/><Relationship Id="rId7" Type="http://schemas.openxmlformats.org/officeDocument/2006/relationships/image" Target="../media/image31.gif"/><Relationship Id="rId12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TRO%20CHOI%20DOREMI%20-SO%2002\DO%20RE%20MI%20-%20VU%20HIEP.mp3" TargetMode="Externa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gif"/><Relationship Id="rId10" Type="http://schemas.openxmlformats.org/officeDocument/2006/relationships/image" Target="../media/image34.png"/><Relationship Id="rId4" Type="http://schemas.openxmlformats.org/officeDocument/2006/relationships/image" Target="../media/image28.gif"/><Relationship Id="rId9" Type="http://schemas.openxmlformats.org/officeDocument/2006/relationships/image" Target="../media/image33.png"/><Relationship Id="rId14" Type="http://schemas.openxmlformats.org/officeDocument/2006/relationships/image" Target="../media/image3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KHO%20T&#431;%20LI&#7878;U%20GI&#193;O%20D&#7908;C\Gi&#225;o%20&#225;n%20Mai%20H&#432;&#417;ng\Happy%20New%20Year%20-%20ABBA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9.gi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1.ppt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slide" Target="slide2.xml"/><Relationship Id="rId5" Type="http://schemas.openxmlformats.org/officeDocument/2006/relationships/image" Target="../media/image5.jpeg"/><Relationship Id="rId10" Type="http://schemas.openxmlformats.org/officeDocument/2006/relationships/slide" Target="slide5.xml"/><Relationship Id="rId4" Type="http://schemas.openxmlformats.org/officeDocument/2006/relationships/image" Target="../media/image4.jpeg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Cho%20T&#244;i%20&#272;i%20L&#224;m%20M&#432;a%20V&#7899;i%20beat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3" descr="Picture1x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ình Chữ nhật 2"/>
          <p:cNvSpPr/>
          <p:nvPr/>
        </p:nvSpPr>
        <p:spPr>
          <a:xfrm>
            <a:off x="428596" y="428604"/>
            <a:ext cx="8286808" cy="62151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Lĩnh</a:t>
            </a:r>
            <a:r>
              <a:rPr lang="vi-VN" sz="54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vực</a:t>
            </a:r>
            <a:r>
              <a:rPr lang="vi-VN" sz="54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phát</a:t>
            </a:r>
            <a:r>
              <a:rPr lang="vi-VN" sz="54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triển</a:t>
            </a:r>
            <a:r>
              <a:rPr lang="vi-VN" sz="54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: </a:t>
            </a:r>
            <a:r>
              <a:rPr lang="vi-VN" sz="54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Thẩm</a:t>
            </a:r>
            <a:r>
              <a:rPr lang="vi-VN" sz="54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mỹ</a:t>
            </a:r>
            <a:endParaRPr lang="vi-VN" sz="54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endParaRPr lang="vi-VN" sz="5400" b="1" cap="none" spc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54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Chủ</a:t>
            </a:r>
            <a:r>
              <a:rPr lang="en-US" sz="54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đề</a:t>
            </a:r>
            <a:r>
              <a:rPr lang="vi-VN" sz="54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: Các hiện tượng tự nhiên</a:t>
            </a:r>
          </a:p>
          <a:p>
            <a:pPr algn="ctr"/>
            <a:r>
              <a:rPr lang="vi-VN" sz="54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Đề</a:t>
            </a:r>
            <a:r>
              <a:rPr lang="vi-VN" sz="54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tài</a:t>
            </a:r>
            <a:r>
              <a:rPr lang="vi-VN" sz="54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: + </a:t>
            </a:r>
            <a:r>
              <a:rPr lang="vi-VN" sz="54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Hát</a:t>
            </a:r>
            <a:r>
              <a:rPr lang="vi-VN" sz="54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, </a:t>
            </a:r>
            <a:r>
              <a:rPr lang="vi-VN" sz="54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vận</a:t>
            </a:r>
            <a:r>
              <a:rPr lang="vi-VN" sz="54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động</a:t>
            </a:r>
            <a:r>
              <a:rPr lang="vi-VN" sz="54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: Cho tôi đi </a:t>
            </a:r>
            <a:r>
              <a:rPr lang="vi-VN" sz="54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làm</a:t>
            </a:r>
            <a:r>
              <a:rPr lang="vi-VN" sz="54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mưa </a:t>
            </a:r>
            <a:r>
              <a:rPr lang="vi-VN" sz="54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với</a:t>
            </a:r>
            <a:endParaRPr lang="vi-VN" sz="54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5400" b="1" cap="none" spc="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+ Nghe </a:t>
            </a:r>
            <a:r>
              <a:rPr lang="vi-VN" sz="5400" b="1" cap="none" spc="0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hát</a:t>
            </a:r>
            <a:r>
              <a:rPr lang="vi-VN" sz="5400" b="1" cap="none" spc="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: Mưa rơi – Dân ca </a:t>
            </a:r>
            <a:r>
              <a:rPr lang="vi-VN" sz="5400" b="1" cap="none" spc="0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Xá</a:t>
            </a:r>
            <a:endParaRPr lang="vi-VN" sz="5400" b="1" cap="none" spc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5400" b="1" cap="none" spc="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+ </a:t>
            </a:r>
            <a:r>
              <a:rPr lang="vi-VN" sz="5400" b="1" cap="none" spc="0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TCAN</a:t>
            </a:r>
            <a:r>
              <a:rPr lang="vi-VN" sz="5400" b="1" cap="none" spc="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: Ai </a:t>
            </a:r>
            <a:r>
              <a:rPr lang="vi-VN" sz="5400" b="1" cap="none" spc="0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đoán</a:t>
            </a:r>
            <a:r>
              <a:rPr lang="vi-VN" sz="5400" b="1" cap="none" spc="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cap="none" spc="0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giỏi</a:t>
            </a:r>
            <a:endParaRPr lang="vi-VN" sz="5400" b="1" cap="none" spc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ipe dir="d"/>
    <p:sndAc>
      <p:stSnd>
        <p:snd r:embed="rId2" name="suction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685800" y="5791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 tôi đi làm mưa với</a:t>
            </a:r>
            <a:b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Chị gió ơi chị gió ơi</a:t>
            </a:r>
          </a:p>
        </p:txBody>
      </p:sp>
    </p:spTree>
  </p:cSld>
  <p:clrMapOvr>
    <a:masterClrMapping/>
  </p:clrMapOvr>
  <p:transition spd="slow">
    <p:circle/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ình Chữ nhật 2"/>
          <p:cNvSpPr/>
          <p:nvPr/>
        </p:nvSpPr>
        <p:spPr>
          <a:xfrm>
            <a:off x="642910" y="2143116"/>
            <a:ext cx="7965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pic>
        <p:nvPicPr>
          <p:cNvPr id="13315" name="Picture 3" descr="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85800" y="38100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b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Làm hạt mưa giúp cho đời</a:t>
            </a:r>
            <a:b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685800" y="61722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Không phí hoài rong chơi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685800" y="19812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b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Hoa lá được tốt tươi</a:t>
            </a:r>
            <a:b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Tôi muốn cây được xanh lá</a:t>
            </a:r>
            <a:b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3062269291044954916_574_574"/>
          <p:cNvPicPr>
            <a:picLocks noChangeAspect="1" noChangeArrowheads="1"/>
          </p:cNvPicPr>
          <p:nvPr/>
        </p:nvPicPr>
        <p:blipFill>
          <a:blip r:embed="rId3"/>
          <a:srcRect l="5556" t="37175" r="44444" b="241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152400" y="1600200"/>
            <a:ext cx="87630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Giáo dục bảo vệ thiên nhiên: </a:t>
            </a:r>
          </a:p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Để cho thiên nhiên luôn trong lành, chúng ta phải bảo vệ môi trường, </a:t>
            </a:r>
          </a:p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không hái hoa, bẻ cành, không vứt rác bừa bãi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ixmas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</p:spPr>
      </p:pic>
      <p:pic>
        <p:nvPicPr>
          <p:cNvPr id="17411" name="Picture 3" descr="anixmas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17412" name="Picture 4" descr="anixmas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6477000"/>
            <a:ext cx="9144000" cy="381000"/>
          </a:xfrm>
          <a:prstGeom prst="rect">
            <a:avLst/>
          </a:prstGeom>
          <a:noFill/>
        </p:spPr>
      </p:pic>
      <p:pic>
        <p:nvPicPr>
          <p:cNvPr id="17413" name="Picture 5" descr="anixmas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17415" name="Picture 7" descr="mushrooms_happy_md_clr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4694238"/>
            <a:ext cx="2133600" cy="1706562"/>
          </a:xfrm>
          <a:prstGeom prst="rect">
            <a:avLst/>
          </a:prstGeom>
          <a:noFill/>
        </p:spPr>
      </p:pic>
      <p:pic>
        <p:nvPicPr>
          <p:cNvPr id="17417" name="Picture 9" descr="1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14325"/>
            <a:ext cx="2286000" cy="1895475"/>
          </a:xfrm>
          <a:prstGeom prst="rect">
            <a:avLst/>
          </a:prstGeom>
          <a:noFill/>
        </p:spPr>
      </p:pic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524000" y="4572000"/>
            <a:ext cx="833438" cy="762000"/>
            <a:chOff x="2400" y="1968"/>
            <a:chExt cx="525" cy="480"/>
          </a:xfrm>
        </p:grpSpPr>
        <p:sp>
          <p:nvSpPr>
            <p:cNvPr id="17421" name="Freeform 118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22" name="Freeform 119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23" name="Freeform 120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24" name="Freeform 121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7396163" y="5105400"/>
            <a:ext cx="833437" cy="762000"/>
            <a:chOff x="2400" y="1968"/>
            <a:chExt cx="525" cy="480"/>
          </a:xfrm>
        </p:grpSpPr>
        <p:sp>
          <p:nvSpPr>
            <p:cNvPr id="17426" name="Freeform 118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27" name="Freeform 119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28" name="Freeform 120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29" name="Freeform 121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6405563" y="762000"/>
            <a:ext cx="833437" cy="762000"/>
            <a:chOff x="2400" y="1968"/>
            <a:chExt cx="525" cy="480"/>
          </a:xfrm>
        </p:grpSpPr>
        <p:sp>
          <p:nvSpPr>
            <p:cNvPr id="17431" name="Freeform 118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32" name="Freeform 119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33" name="Freeform 120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34" name="Freeform 121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1981200" y="1676400"/>
            <a:ext cx="833438" cy="762000"/>
            <a:chOff x="2400" y="1968"/>
            <a:chExt cx="525" cy="480"/>
          </a:xfrm>
        </p:grpSpPr>
        <p:sp>
          <p:nvSpPr>
            <p:cNvPr id="17436" name="Freeform 118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37" name="Freeform 119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38" name="Freeform 120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39" name="Freeform 121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143000" y="3429000"/>
            <a:ext cx="833438" cy="762000"/>
            <a:chOff x="2304" y="1632"/>
            <a:chExt cx="525" cy="480"/>
          </a:xfrm>
        </p:grpSpPr>
        <p:sp>
          <p:nvSpPr>
            <p:cNvPr id="17441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42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43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44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962400" y="1371600"/>
            <a:ext cx="833438" cy="762000"/>
            <a:chOff x="2304" y="1632"/>
            <a:chExt cx="525" cy="480"/>
          </a:xfrm>
        </p:grpSpPr>
        <p:sp>
          <p:nvSpPr>
            <p:cNvPr id="17446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47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48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49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7929563" y="381000"/>
            <a:ext cx="833437" cy="762000"/>
            <a:chOff x="2304" y="1632"/>
            <a:chExt cx="525" cy="480"/>
          </a:xfrm>
        </p:grpSpPr>
        <p:sp>
          <p:nvSpPr>
            <p:cNvPr id="17451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52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53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54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6096000" y="4648200"/>
            <a:ext cx="833438" cy="762000"/>
            <a:chOff x="2304" y="1632"/>
            <a:chExt cx="525" cy="480"/>
          </a:xfrm>
        </p:grpSpPr>
        <p:sp>
          <p:nvSpPr>
            <p:cNvPr id="17456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57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58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59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2133600" y="5638800"/>
            <a:ext cx="833438" cy="762000"/>
            <a:chOff x="2304" y="1632"/>
            <a:chExt cx="525" cy="480"/>
          </a:xfrm>
        </p:grpSpPr>
        <p:sp>
          <p:nvSpPr>
            <p:cNvPr id="17461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62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63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64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1" name="Group 167"/>
          <p:cNvGrpSpPr>
            <a:grpSpLocks/>
          </p:cNvGrpSpPr>
          <p:nvPr/>
        </p:nvGrpSpPr>
        <p:grpSpPr bwMode="auto">
          <a:xfrm>
            <a:off x="3200400" y="4419600"/>
            <a:ext cx="833438" cy="762000"/>
            <a:chOff x="672" y="624"/>
            <a:chExt cx="525" cy="480"/>
          </a:xfrm>
        </p:grpSpPr>
        <p:sp>
          <p:nvSpPr>
            <p:cNvPr id="17466" name="Freeform 1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67" name="Freeform 1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68" name="Freeform 1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69" name="Freeform 1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2" name="Group 167"/>
          <p:cNvGrpSpPr>
            <a:grpSpLocks/>
          </p:cNvGrpSpPr>
          <p:nvPr/>
        </p:nvGrpSpPr>
        <p:grpSpPr bwMode="auto">
          <a:xfrm>
            <a:off x="228600" y="5867400"/>
            <a:ext cx="833438" cy="762000"/>
            <a:chOff x="672" y="624"/>
            <a:chExt cx="525" cy="480"/>
          </a:xfrm>
        </p:grpSpPr>
        <p:sp>
          <p:nvSpPr>
            <p:cNvPr id="17471" name="Freeform 1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72" name="Freeform 1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73" name="Freeform 1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74" name="Freeform 1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3" name="Group 167"/>
          <p:cNvGrpSpPr>
            <a:grpSpLocks/>
          </p:cNvGrpSpPr>
          <p:nvPr/>
        </p:nvGrpSpPr>
        <p:grpSpPr bwMode="auto">
          <a:xfrm>
            <a:off x="7010400" y="1371600"/>
            <a:ext cx="833438" cy="762000"/>
            <a:chOff x="672" y="624"/>
            <a:chExt cx="525" cy="480"/>
          </a:xfrm>
        </p:grpSpPr>
        <p:sp>
          <p:nvSpPr>
            <p:cNvPr id="17476" name="Freeform 1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77" name="Freeform 1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78" name="Freeform 1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79" name="Freeform 1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685800" y="457200"/>
            <a:ext cx="833438" cy="762000"/>
            <a:chOff x="624" y="1632"/>
            <a:chExt cx="525" cy="480"/>
          </a:xfrm>
        </p:grpSpPr>
        <p:sp>
          <p:nvSpPr>
            <p:cNvPr id="17481" name="Freeform 1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82" name="Freeform 1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83" name="Freeform 2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84" name="Freeform 2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248400" y="5486400"/>
            <a:ext cx="833438" cy="762000"/>
            <a:chOff x="624" y="1632"/>
            <a:chExt cx="525" cy="480"/>
          </a:xfrm>
        </p:grpSpPr>
        <p:sp>
          <p:nvSpPr>
            <p:cNvPr id="17486" name="Freeform 1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87" name="Freeform 1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88" name="Freeform 2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89" name="Freeform 2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6" name="Group 167"/>
          <p:cNvGrpSpPr>
            <a:grpSpLocks/>
          </p:cNvGrpSpPr>
          <p:nvPr/>
        </p:nvGrpSpPr>
        <p:grpSpPr bwMode="auto">
          <a:xfrm>
            <a:off x="2438400" y="457200"/>
            <a:ext cx="833438" cy="762000"/>
            <a:chOff x="672" y="624"/>
            <a:chExt cx="525" cy="480"/>
          </a:xfrm>
        </p:grpSpPr>
        <p:sp>
          <p:nvSpPr>
            <p:cNvPr id="17491" name="Freeform 1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92" name="Freeform 1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93" name="Freeform 1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94" name="Freeform 1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7" name="Group 167"/>
          <p:cNvGrpSpPr>
            <a:grpSpLocks/>
          </p:cNvGrpSpPr>
          <p:nvPr/>
        </p:nvGrpSpPr>
        <p:grpSpPr bwMode="auto">
          <a:xfrm>
            <a:off x="7772400" y="3048000"/>
            <a:ext cx="833438" cy="762000"/>
            <a:chOff x="672" y="624"/>
            <a:chExt cx="525" cy="480"/>
          </a:xfrm>
        </p:grpSpPr>
        <p:sp>
          <p:nvSpPr>
            <p:cNvPr id="17496" name="Freeform 1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97" name="Freeform 1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98" name="Freeform 1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99" name="Freeform 1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914400" y="1295400"/>
            <a:ext cx="833438" cy="762000"/>
            <a:chOff x="2304" y="1632"/>
            <a:chExt cx="525" cy="480"/>
          </a:xfrm>
        </p:grpSpPr>
        <p:sp>
          <p:nvSpPr>
            <p:cNvPr id="17501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502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503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504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609600" y="4953000"/>
            <a:ext cx="833438" cy="762000"/>
            <a:chOff x="624" y="1632"/>
            <a:chExt cx="525" cy="480"/>
          </a:xfrm>
        </p:grpSpPr>
        <p:sp>
          <p:nvSpPr>
            <p:cNvPr id="17510" name="Freeform 1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511" name="Freeform 1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512" name="Freeform 2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513" name="Freeform 2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sp>
        <p:nvSpPr>
          <p:cNvPr id="99" name="Hình Chữ nhật 98"/>
          <p:cNvSpPr/>
          <p:nvPr/>
        </p:nvSpPr>
        <p:spPr>
          <a:xfrm>
            <a:off x="0" y="2214554"/>
            <a:ext cx="89607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Phần</a:t>
            </a:r>
            <a:r>
              <a:rPr lang="vi-VN" sz="4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thứ</a:t>
            </a:r>
            <a:r>
              <a:rPr lang="vi-VN" sz="4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ba: </a:t>
            </a:r>
          </a:p>
          <a:p>
            <a:pPr algn="ctr"/>
            <a:r>
              <a:rPr lang="vi-VN" sz="4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Vui </a:t>
            </a:r>
            <a:r>
              <a:rPr lang="vi-VN" sz="4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cùng</a:t>
            </a:r>
            <a:r>
              <a:rPr lang="vi-VN" sz="4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người</a:t>
            </a:r>
            <a:r>
              <a:rPr lang="vi-VN" sz="4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dẫn</a:t>
            </a:r>
            <a:r>
              <a:rPr lang="vi-VN" sz="4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chương </a:t>
            </a:r>
            <a:r>
              <a:rPr lang="vi-VN" sz="4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trình</a:t>
            </a:r>
            <a:endParaRPr lang="vi-VN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12539">
    <p:dissolve/>
    <p:sndAc>
      <p:stSnd>
        <p:snd r:embed="rId3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6387" name="Picture 4" descr="0610201008Seppic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Nghe hát “Mưa rơi”</a:t>
            </a:r>
          </a:p>
        </p:txBody>
      </p:sp>
      <p:pic>
        <p:nvPicPr>
          <p:cNvPr id="7" name="Mưa rơi ( dân ca Xá )Beat Bài hát lớp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C:\Users\User\Pictures\4c0e89d3_093ecd4c_w2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Picturechim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8100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Picturechim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Picture1chimcanh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228600"/>
            <a:ext cx="1409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ình Chữ nhật 7"/>
          <p:cNvSpPr/>
          <p:nvPr/>
        </p:nvSpPr>
        <p:spPr>
          <a:xfrm>
            <a:off x="357158" y="4786322"/>
            <a:ext cx="82012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Cô </a:t>
            </a:r>
            <a:r>
              <a:rPr lang="vi-V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và</a:t>
            </a:r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trẻ</a:t>
            </a:r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cùng</a:t>
            </a:r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vận</a:t>
            </a:r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động</a:t>
            </a:r>
            <a:endParaRPr lang="vi-VN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Nhiều Ca Sĩ – Mưa Rơ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214810" y="6000744"/>
            <a:ext cx="1214446" cy="857256"/>
          </a:xfrm>
          <a:prstGeom prst="rect">
            <a:avLst/>
          </a:prstGeom>
        </p:spPr>
      </p:pic>
    </p:spTree>
  </p:cSld>
  <p:clrMapOvr>
    <a:masterClrMapping/>
  </p:clrMapOvr>
  <p:transition>
    <p:cut thruBlk="1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HJ035_350A -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mua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Nhiều Ca Sĩ – Mưa Rơ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14546" y="3571876"/>
            <a:ext cx="1876436" cy="1876436"/>
          </a:xfrm>
          <a:prstGeom prst="rect">
            <a:avLst/>
          </a:prstGeom>
        </p:spPr>
      </p:pic>
      <p:sp>
        <p:nvSpPr>
          <p:cNvPr id="5" name="Hình Chữ nhật 4"/>
          <p:cNvSpPr/>
          <p:nvPr/>
        </p:nvSpPr>
        <p:spPr>
          <a:xfrm>
            <a:off x="1000100" y="1357298"/>
            <a:ext cx="73981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Cô </a:t>
            </a:r>
            <a:r>
              <a:rPr lang="vi-VN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và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trẻ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cùng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vận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động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heel spokes="1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81000" y="152400"/>
            <a:ext cx="1828800" cy="18288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sz="2800" b="1"/>
          </a:p>
        </p:txBody>
      </p:sp>
      <p:pic>
        <p:nvPicPr>
          <p:cNvPr id="6149" name="Picture 5" descr="0F917B4CD3754ECA9C488848EFED51E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0213" y="4048125"/>
            <a:ext cx="1228725" cy="2047875"/>
          </a:xfrm>
          <a:prstGeom prst="rect">
            <a:avLst/>
          </a:prstGeom>
          <a:noFill/>
        </p:spPr>
      </p:pic>
      <p:pic>
        <p:nvPicPr>
          <p:cNvPr id="6150" name="Picture 6" descr="76059A5391C04F44AA74CBA0588FB45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4613" y="3646488"/>
            <a:ext cx="1406525" cy="2344737"/>
          </a:xfrm>
          <a:prstGeom prst="rect">
            <a:avLst/>
          </a:prstGeom>
          <a:noFill/>
        </p:spPr>
      </p:pic>
      <p:pic>
        <p:nvPicPr>
          <p:cNvPr id="6151" name="Picture 7" descr="pop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6813" y="5256213"/>
            <a:ext cx="890587" cy="839787"/>
          </a:xfrm>
          <a:prstGeom prst="rect">
            <a:avLst/>
          </a:prstGeom>
          <a:noFill/>
        </p:spPr>
      </p:pic>
      <p:pic>
        <p:nvPicPr>
          <p:cNvPr id="6152" name="Picture 8" descr="FE02807BC52449309B4C8FCDF2D2E5F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5238" y="3429000"/>
            <a:ext cx="1554162" cy="2590800"/>
          </a:xfrm>
          <a:prstGeom prst="rect">
            <a:avLst/>
          </a:prstGeom>
          <a:noFill/>
        </p:spPr>
      </p:pic>
      <p:pic>
        <p:nvPicPr>
          <p:cNvPr id="6153" name="Picture 9" descr="pink-guita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2575" y="4800600"/>
            <a:ext cx="1190625" cy="1228725"/>
          </a:xfrm>
          <a:prstGeom prst="rect">
            <a:avLst/>
          </a:prstGeom>
          <a:noFill/>
        </p:spPr>
      </p:pic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838200" y="609600"/>
            <a:ext cx="914400" cy="9144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1905000" y="1295400"/>
            <a:ext cx="534352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TRÒ</a:t>
            </a:r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CHƠI: AI </a:t>
            </a:r>
            <a:r>
              <a:rPr lang="vi-VN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ĐOÁN</a:t>
            </a:r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GIỎI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rgbClr val="CC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7772400" y="5562600"/>
            <a:ext cx="1066800" cy="1066800"/>
          </a:xfrm>
          <a:prstGeom prst="sun">
            <a:avLst>
              <a:gd name="adj" fmla="val 25000"/>
            </a:avLst>
          </a:prstGeom>
          <a:noFill/>
          <a:ln w="38100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6159" name="DO RE MI - VU HIE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153400" y="594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4" descr="hoa ho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-222" y="4011637"/>
            <a:ext cx="28670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20070910141832536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82000" y="0"/>
            <a:ext cx="762000" cy="2590800"/>
          </a:xfrm>
          <a:prstGeom prst="rect">
            <a:avLst/>
          </a:prstGeom>
          <a:noFill/>
        </p:spPr>
      </p:pic>
      <p:pic>
        <p:nvPicPr>
          <p:cNvPr id="15" name="Picture 27" descr="Picturedongnoi4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71802" y="5838825"/>
            <a:ext cx="952500" cy="1019175"/>
          </a:xfrm>
          <a:prstGeom prst="rect">
            <a:avLst/>
          </a:prstGeom>
          <a:noFill/>
        </p:spPr>
      </p:pic>
      <p:pic>
        <p:nvPicPr>
          <p:cNvPr id="16" name="Picture 27" descr="Picturedongnoi4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29124" y="5838825"/>
            <a:ext cx="952500" cy="1019175"/>
          </a:xfrm>
          <a:prstGeom prst="rect">
            <a:avLst/>
          </a:prstGeom>
          <a:noFill/>
        </p:spPr>
      </p:pic>
      <p:pic>
        <p:nvPicPr>
          <p:cNvPr id="17" name="Picture 27" descr="Picturedongnoi4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8" y="5838825"/>
            <a:ext cx="952500" cy="1019175"/>
          </a:xfrm>
          <a:prstGeom prst="rect">
            <a:avLst/>
          </a:prstGeom>
          <a:noFill/>
        </p:spPr>
      </p:pic>
      <p:grpSp>
        <p:nvGrpSpPr>
          <p:cNvPr id="18" name="Group 8"/>
          <p:cNvGrpSpPr>
            <a:grpSpLocks/>
          </p:cNvGrpSpPr>
          <p:nvPr/>
        </p:nvGrpSpPr>
        <p:grpSpPr bwMode="auto">
          <a:xfrm rot="2143183" flipH="1" flipV="1">
            <a:off x="2714612" y="214290"/>
            <a:ext cx="1800225" cy="1565275"/>
            <a:chOff x="4368" y="2880"/>
            <a:chExt cx="1200" cy="1289"/>
          </a:xfrm>
        </p:grpSpPr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6" y="1565"/>
                </a:cxn>
                <a:cxn ang="0">
                  <a:pos x="269" y="1541"/>
                </a:cxn>
                <a:cxn ang="0">
                  <a:pos x="398" y="1500"/>
                </a:cxn>
                <a:cxn ang="0">
                  <a:pos x="521" y="1447"/>
                </a:cxn>
                <a:cxn ang="0">
                  <a:pos x="637" y="1382"/>
                </a:cxn>
                <a:cxn ang="0">
                  <a:pos x="748" y="1304"/>
                </a:cxn>
                <a:cxn ang="0">
                  <a:pos x="850" y="1213"/>
                </a:cxn>
                <a:cxn ang="0">
                  <a:pos x="946" y="1112"/>
                </a:cxn>
                <a:cxn ang="0">
                  <a:pos x="1032" y="999"/>
                </a:cxn>
                <a:cxn ang="0">
                  <a:pos x="1109" y="879"/>
                </a:cxn>
                <a:cxn ang="0">
                  <a:pos x="1176" y="749"/>
                </a:cxn>
                <a:cxn ang="0">
                  <a:pos x="1231" y="612"/>
                </a:cxn>
                <a:cxn ang="0">
                  <a:pos x="1276" y="468"/>
                </a:cxn>
                <a:cxn ang="0">
                  <a:pos x="1311" y="316"/>
                </a:cxn>
                <a:cxn ang="0">
                  <a:pos x="1331" y="160"/>
                </a:cxn>
                <a:cxn ang="0">
                  <a:pos x="1337" y="0"/>
                </a:cxn>
                <a:cxn ang="0">
                  <a:pos x="1245" y="0"/>
                </a:cxn>
                <a:cxn ang="0">
                  <a:pos x="1238" y="149"/>
                </a:cxn>
                <a:cxn ang="0">
                  <a:pos x="1221" y="297"/>
                </a:cxn>
                <a:cxn ang="0">
                  <a:pos x="1189" y="436"/>
                </a:cxn>
                <a:cxn ang="0">
                  <a:pos x="1148" y="570"/>
                </a:cxn>
                <a:cxn ang="0">
                  <a:pos x="1094" y="698"/>
                </a:cxn>
                <a:cxn ang="0">
                  <a:pos x="1033" y="817"/>
                </a:cxn>
                <a:cxn ang="0">
                  <a:pos x="961" y="931"/>
                </a:cxn>
                <a:cxn ang="0">
                  <a:pos x="881" y="1035"/>
                </a:cxn>
                <a:cxn ang="0">
                  <a:pos x="793" y="1130"/>
                </a:cxn>
                <a:cxn ang="0">
                  <a:pos x="696" y="1214"/>
                </a:cxn>
                <a:cxn ang="0">
                  <a:pos x="594" y="1286"/>
                </a:cxn>
                <a:cxn ang="0">
                  <a:pos x="485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8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/>
              <a:ahLst/>
              <a:cxnLst>
                <a:cxn ang="0">
                  <a:pos x="1083" y="0"/>
                </a:cxn>
                <a:cxn ang="0">
                  <a:pos x="1078" y="131"/>
                </a:cxn>
                <a:cxn ang="0">
                  <a:pos x="1062" y="257"/>
                </a:cxn>
                <a:cxn ang="0">
                  <a:pos x="1036" y="379"/>
                </a:cxn>
                <a:cxn ang="0">
                  <a:pos x="999" y="495"/>
                </a:cxn>
                <a:cxn ang="0">
                  <a:pos x="953" y="607"/>
                </a:cxn>
                <a:cxn ang="0">
                  <a:pos x="898" y="713"/>
                </a:cxn>
                <a:cxn ang="0">
                  <a:pos x="836" y="811"/>
                </a:cxn>
                <a:cxn ang="0">
                  <a:pos x="767" y="901"/>
                </a:cxn>
                <a:cxn ang="0">
                  <a:pos x="691" y="982"/>
                </a:cxn>
                <a:cxn ang="0">
                  <a:pos x="606" y="1056"/>
                </a:cxn>
                <a:cxn ang="0">
                  <a:pos x="516" y="1120"/>
                </a:cxn>
                <a:cxn ang="0">
                  <a:pos x="421" y="1174"/>
                </a:cxn>
                <a:cxn ang="0">
                  <a:pos x="322" y="1217"/>
                </a:cxn>
                <a:cxn ang="0">
                  <a:pos x="219" y="1248"/>
                </a:cxn>
                <a:cxn ang="0">
                  <a:pos x="111" y="1267"/>
                </a:cxn>
                <a:cxn ang="0">
                  <a:pos x="0" y="1274"/>
                </a:cxn>
                <a:cxn ang="0">
                  <a:pos x="0" y="1382"/>
                </a:cxn>
                <a:cxn ang="0">
                  <a:pos x="120" y="1376"/>
                </a:cxn>
                <a:cxn ang="0">
                  <a:pos x="236" y="1353"/>
                </a:cxn>
                <a:cxn ang="0">
                  <a:pos x="349" y="1320"/>
                </a:cxn>
                <a:cxn ang="0">
                  <a:pos x="456" y="1274"/>
                </a:cxn>
                <a:cxn ang="0">
                  <a:pos x="560" y="1216"/>
                </a:cxn>
                <a:cxn ang="0">
                  <a:pos x="658" y="1145"/>
                </a:cxn>
                <a:cxn ang="0">
                  <a:pos x="748" y="1066"/>
                </a:cxn>
                <a:cxn ang="0">
                  <a:pos x="831" y="977"/>
                </a:cxn>
                <a:cxn ang="0">
                  <a:pos x="907" y="879"/>
                </a:cxn>
                <a:cxn ang="0">
                  <a:pos x="975" y="773"/>
                </a:cxn>
                <a:cxn ang="0">
                  <a:pos x="1034" y="659"/>
                </a:cxn>
                <a:cxn ang="0">
                  <a:pos x="1083" y="536"/>
                </a:cxn>
                <a:cxn ang="0">
                  <a:pos x="1123" y="410"/>
                </a:cxn>
                <a:cxn ang="0">
                  <a:pos x="1151" y="277"/>
                </a:cxn>
                <a:cxn ang="0">
                  <a:pos x="1170" y="141"/>
                </a:cxn>
                <a:cxn ang="0">
                  <a:pos x="1176" y="0"/>
                </a:cxn>
                <a:cxn ang="0">
                  <a:pos x="1083" y="0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916" y="112"/>
                </a:cxn>
                <a:cxn ang="0">
                  <a:pos x="904" y="220"/>
                </a:cxn>
                <a:cxn ang="0">
                  <a:pos x="881" y="322"/>
                </a:cxn>
                <a:cxn ang="0">
                  <a:pos x="850" y="423"/>
                </a:cxn>
                <a:cxn ang="0">
                  <a:pos x="810" y="517"/>
                </a:cxn>
                <a:cxn ang="0">
                  <a:pos x="764" y="607"/>
                </a:cxn>
                <a:cxn ang="0">
                  <a:pos x="711" y="691"/>
                </a:cxn>
                <a:cxn ang="0">
                  <a:pos x="651" y="767"/>
                </a:cxn>
                <a:cxn ang="0">
                  <a:pos x="587" y="838"/>
                </a:cxn>
                <a:cxn ang="0">
                  <a:pos x="515" y="899"/>
                </a:cxn>
                <a:cxn ang="0">
                  <a:pos x="439" y="953"/>
                </a:cxn>
                <a:cxn ang="0">
                  <a:pos x="359" y="1000"/>
                </a:cxn>
                <a:cxn ang="0">
                  <a:pos x="275" y="1037"/>
                </a:cxn>
                <a:cxn ang="0">
                  <a:pos x="186" y="1064"/>
                </a:cxn>
                <a:cxn ang="0">
                  <a:pos x="95" y="1078"/>
                </a:cxn>
                <a:cxn ang="0">
                  <a:pos x="0" y="1085"/>
                </a:cxn>
                <a:cxn ang="0">
                  <a:pos x="0" y="1193"/>
                </a:cxn>
                <a:cxn ang="0">
                  <a:pos x="104" y="1187"/>
                </a:cxn>
                <a:cxn ang="0">
                  <a:pos x="202" y="1169"/>
                </a:cxn>
                <a:cxn ang="0">
                  <a:pos x="302" y="1139"/>
                </a:cxn>
                <a:cxn ang="0">
                  <a:pos x="394" y="1100"/>
                </a:cxn>
                <a:cxn ang="0">
                  <a:pos x="483" y="1049"/>
                </a:cxn>
                <a:cxn ang="0">
                  <a:pos x="567" y="989"/>
                </a:cxn>
                <a:cxn ang="0">
                  <a:pos x="644" y="921"/>
                </a:cxn>
                <a:cxn ang="0">
                  <a:pos x="717" y="844"/>
                </a:cxn>
                <a:cxn ang="0">
                  <a:pos x="781" y="759"/>
                </a:cxn>
                <a:cxn ang="0">
                  <a:pos x="840" y="667"/>
                </a:cxn>
                <a:cxn ang="0">
                  <a:pos x="892" y="569"/>
                </a:cxn>
                <a:cxn ang="0">
                  <a:pos x="933" y="465"/>
                </a:cxn>
                <a:cxn ang="0">
                  <a:pos x="968" y="355"/>
                </a:cxn>
                <a:cxn ang="0">
                  <a:pos x="993" y="239"/>
                </a:cxn>
                <a:cxn ang="0">
                  <a:pos x="1008" y="122"/>
                </a:cxn>
                <a:cxn ang="0">
                  <a:pos x="1014" y="0"/>
                </a:cxn>
                <a:cxn ang="0">
                  <a:pos x="922" y="0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/>
              <a:ahLst/>
              <a:cxnLst>
                <a:cxn ang="0">
                  <a:pos x="989" y="0"/>
                </a:cxn>
                <a:cxn ang="0">
                  <a:pos x="984" y="121"/>
                </a:cxn>
                <a:cxn ang="0">
                  <a:pos x="969" y="236"/>
                </a:cxn>
                <a:cxn ang="0">
                  <a:pos x="945" y="348"/>
                </a:cxn>
                <a:cxn ang="0">
                  <a:pos x="913" y="452"/>
                </a:cxn>
                <a:cxn ang="0">
                  <a:pos x="871" y="554"/>
                </a:cxn>
                <a:cxn ang="0">
                  <a:pos x="820" y="650"/>
                </a:cxn>
                <a:cxn ang="0">
                  <a:pos x="764" y="742"/>
                </a:cxn>
                <a:cxn ang="0">
                  <a:pos x="700" y="823"/>
                </a:cxn>
                <a:cxn ang="0">
                  <a:pos x="632" y="897"/>
                </a:cxn>
                <a:cxn ang="0">
                  <a:pos x="553" y="964"/>
                </a:cxn>
                <a:cxn ang="0">
                  <a:pos x="472" y="1023"/>
                </a:cxn>
                <a:cxn ang="0">
                  <a:pos x="385" y="1072"/>
                </a:cxn>
                <a:cxn ang="0">
                  <a:pos x="295" y="1111"/>
                </a:cxn>
                <a:cxn ang="0">
                  <a:pos x="201" y="1139"/>
                </a:cxn>
                <a:cxn ang="0">
                  <a:pos x="102" y="1157"/>
                </a:cxn>
                <a:cxn ang="0">
                  <a:pos x="0" y="1162"/>
                </a:cxn>
                <a:cxn ang="0">
                  <a:pos x="0" y="1495"/>
                </a:cxn>
                <a:cxn ang="0">
                  <a:pos x="130" y="1487"/>
                </a:cxn>
                <a:cxn ang="0">
                  <a:pos x="254" y="1463"/>
                </a:cxn>
                <a:cxn ang="0">
                  <a:pos x="377" y="1428"/>
                </a:cxn>
                <a:cxn ang="0">
                  <a:pos x="493" y="1376"/>
                </a:cxn>
                <a:cxn ang="0">
                  <a:pos x="605" y="1314"/>
                </a:cxn>
                <a:cxn ang="0">
                  <a:pos x="711" y="1239"/>
                </a:cxn>
                <a:cxn ang="0">
                  <a:pos x="807" y="1153"/>
                </a:cxn>
                <a:cxn ang="0">
                  <a:pos x="899" y="1057"/>
                </a:cxn>
                <a:cxn ang="0">
                  <a:pos x="980" y="950"/>
                </a:cxn>
                <a:cxn ang="0">
                  <a:pos x="1054" y="837"/>
                </a:cxn>
                <a:cxn ang="0">
                  <a:pos x="1117" y="712"/>
                </a:cxn>
                <a:cxn ang="0">
                  <a:pos x="1171" y="581"/>
                </a:cxn>
                <a:cxn ang="0">
                  <a:pos x="1214" y="444"/>
                </a:cxn>
                <a:cxn ang="0">
                  <a:pos x="1244" y="300"/>
                </a:cxn>
                <a:cxn ang="0">
                  <a:pos x="1264" y="152"/>
                </a:cxn>
                <a:cxn ang="0">
                  <a:pos x="1272" y="0"/>
                </a:cxn>
                <a:cxn ang="0">
                  <a:pos x="989" y="0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7" y="1564"/>
                </a:cxn>
                <a:cxn ang="0">
                  <a:pos x="271" y="1540"/>
                </a:cxn>
                <a:cxn ang="0">
                  <a:pos x="399" y="1501"/>
                </a:cxn>
                <a:cxn ang="0">
                  <a:pos x="521" y="1448"/>
                </a:cxn>
                <a:cxn ang="0">
                  <a:pos x="638" y="1382"/>
                </a:cxn>
                <a:cxn ang="0">
                  <a:pos x="749" y="1304"/>
                </a:cxn>
                <a:cxn ang="0">
                  <a:pos x="850" y="1213"/>
                </a:cxn>
                <a:cxn ang="0">
                  <a:pos x="947" y="1112"/>
                </a:cxn>
                <a:cxn ang="0">
                  <a:pos x="1033" y="999"/>
                </a:cxn>
                <a:cxn ang="0">
                  <a:pos x="1110" y="879"/>
                </a:cxn>
                <a:cxn ang="0">
                  <a:pos x="1176" y="749"/>
                </a:cxn>
                <a:cxn ang="0">
                  <a:pos x="1232" y="612"/>
                </a:cxn>
                <a:cxn ang="0">
                  <a:pos x="1277" y="468"/>
                </a:cxn>
                <a:cxn ang="0">
                  <a:pos x="1311" y="316"/>
                </a:cxn>
                <a:cxn ang="0">
                  <a:pos x="1332" y="160"/>
                </a:cxn>
                <a:cxn ang="0">
                  <a:pos x="1338" y="0"/>
                </a:cxn>
                <a:cxn ang="0">
                  <a:pos x="1246" y="0"/>
                </a:cxn>
                <a:cxn ang="0">
                  <a:pos x="1240" y="150"/>
                </a:cxn>
                <a:cxn ang="0">
                  <a:pos x="1221" y="297"/>
                </a:cxn>
                <a:cxn ang="0">
                  <a:pos x="1190" y="436"/>
                </a:cxn>
                <a:cxn ang="0">
                  <a:pos x="1148" y="571"/>
                </a:cxn>
                <a:cxn ang="0">
                  <a:pos x="1095" y="698"/>
                </a:cxn>
                <a:cxn ang="0">
                  <a:pos x="1034" y="818"/>
                </a:cxn>
                <a:cxn ang="0">
                  <a:pos x="962" y="931"/>
                </a:cxn>
                <a:cxn ang="0">
                  <a:pos x="882" y="1036"/>
                </a:cxn>
                <a:cxn ang="0">
                  <a:pos x="794" y="1130"/>
                </a:cxn>
                <a:cxn ang="0">
                  <a:pos x="697" y="1215"/>
                </a:cxn>
                <a:cxn ang="0">
                  <a:pos x="595" y="1286"/>
                </a:cxn>
                <a:cxn ang="0">
                  <a:pos x="486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9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/>
              <a:ahLst/>
              <a:cxnLst>
                <a:cxn ang="0">
                  <a:pos x="1084" y="0"/>
                </a:cxn>
                <a:cxn ang="0">
                  <a:pos x="1079" y="131"/>
                </a:cxn>
                <a:cxn ang="0">
                  <a:pos x="1063" y="259"/>
                </a:cxn>
                <a:cxn ang="0">
                  <a:pos x="1037" y="379"/>
                </a:cxn>
                <a:cxn ang="0">
                  <a:pos x="999" y="496"/>
                </a:cxn>
                <a:cxn ang="0">
                  <a:pos x="953" y="607"/>
                </a:cxn>
                <a:cxn ang="0">
                  <a:pos x="900" y="713"/>
                </a:cxn>
                <a:cxn ang="0">
                  <a:pos x="837" y="811"/>
                </a:cxn>
                <a:cxn ang="0">
                  <a:pos x="768" y="901"/>
                </a:cxn>
                <a:cxn ang="0">
                  <a:pos x="692" y="984"/>
                </a:cxn>
                <a:cxn ang="0">
                  <a:pos x="607" y="1058"/>
                </a:cxn>
                <a:cxn ang="0">
                  <a:pos x="517" y="1120"/>
                </a:cxn>
                <a:cxn ang="0">
                  <a:pos x="423" y="1175"/>
                </a:cxn>
                <a:cxn ang="0">
                  <a:pos x="323" y="1220"/>
                </a:cxn>
                <a:cxn ang="0">
                  <a:pos x="220" y="1250"/>
                </a:cxn>
                <a:cxn ang="0">
                  <a:pos x="112" y="1269"/>
                </a:cxn>
                <a:cxn ang="0">
                  <a:pos x="0" y="1275"/>
                </a:cxn>
                <a:cxn ang="0">
                  <a:pos x="0" y="1383"/>
                </a:cxn>
                <a:cxn ang="0">
                  <a:pos x="120" y="1377"/>
                </a:cxn>
                <a:cxn ang="0">
                  <a:pos x="236" y="1354"/>
                </a:cxn>
                <a:cxn ang="0">
                  <a:pos x="350" y="1322"/>
                </a:cxn>
                <a:cxn ang="0">
                  <a:pos x="457" y="1275"/>
                </a:cxn>
                <a:cxn ang="0">
                  <a:pos x="561" y="1216"/>
                </a:cxn>
                <a:cxn ang="0">
                  <a:pos x="659" y="1148"/>
                </a:cxn>
                <a:cxn ang="0">
                  <a:pos x="749" y="1067"/>
                </a:cxn>
                <a:cxn ang="0">
                  <a:pos x="832" y="978"/>
                </a:cxn>
                <a:cxn ang="0">
                  <a:pos x="907" y="879"/>
                </a:cxn>
                <a:cxn ang="0">
                  <a:pos x="976" y="773"/>
                </a:cxn>
                <a:cxn ang="0">
                  <a:pos x="1035" y="659"/>
                </a:cxn>
                <a:cxn ang="0">
                  <a:pos x="1084" y="538"/>
                </a:cxn>
                <a:cxn ang="0">
                  <a:pos x="1124" y="411"/>
                </a:cxn>
                <a:cxn ang="0">
                  <a:pos x="1152" y="278"/>
                </a:cxn>
                <a:cxn ang="0">
                  <a:pos x="1171" y="141"/>
                </a:cxn>
                <a:cxn ang="0">
                  <a:pos x="1176" y="0"/>
                </a:cxn>
                <a:cxn ang="0">
                  <a:pos x="1084" y="0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/>
              <a:ahLst/>
              <a:cxnLst>
                <a:cxn ang="0">
                  <a:pos x="919" y="0"/>
                </a:cxn>
                <a:cxn ang="0">
                  <a:pos x="914" y="112"/>
                </a:cxn>
                <a:cxn ang="0">
                  <a:pos x="902" y="222"/>
                </a:cxn>
                <a:cxn ang="0">
                  <a:pos x="879" y="326"/>
                </a:cxn>
                <a:cxn ang="0">
                  <a:pos x="847" y="428"/>
                </a:cxn>
                <a:cxn ang="0">
                  <a:pos x="808" y="525"/>
                </a:cxn>
                <a:cxn ang="0">
                  <a:pos x="763" y="619"/>
                </a:cxn>
                <a:cxn ang="0">
                  <a:pos x="710" y="703"/>
                </a:cxn>
                <a:cxn ang="0">
                  <a:pos x="650" y="785"/>
                </a:cxn>
                <a:cxn ang="0">
                  <a:pos x="585" y="857"/>
                </a:cxn>
                <a:cxn ang="0">
                  <a:pos x="514" y="920"/>
                </a:cxn>
                <a:cxn ang="0">
                  <a:pos x="438" y="979"/>
                </a:cxn>
                <a:cxn ang="0">
                  <a:pos x="358" y="1026"/>
                </a:cxn>
                <a:cxn ang="0">
                  <a:pos x="274" y="1063"/>
                </a:cxn>
                <a:cxn ang="0">
                  <a:pos x="185" y="1092"/>
                </a:cxn>
                <a:cxn ang="0">
                  <a:pos x="94" y="1109"/>
                </a:cxn>
                <a:cxn ang="0">
                  <a:pos x="0" y="1115"/>
                </a:cxn>
                <a:cxn ang="0">
                  <a:pos x="0" y="1223"/>
                </a:cxn>
                <a:cxn ang="0">
                  <a:pos x="102" y="1217"/>
                </a:cxn>
                <a:cxn ang="0">
                  <a:pos x="204" y="1198"/>
                </a:cxn>
                <a:cxn ang="0">
                  <a:pos x="301" y="1167"/>
                </a:cxn>
                <a:cxn ang="0">
                  <a:pos x="393" y="1125"/>
                </a:cxn>
                <a:cxn ang="0">
                  <a:pos x="482" y="1072"/>
                </a:cxn>
                <a:cxn ang="0">
                  <a:pos x="566" y="1009"/>
                </a:cxn>
                <a:cxn ang="0">
                  <a:pos x="645" y="939"/>
                </a:cxn>
                <a:cxn ang="0">
                  <a:pos x="716" y="858"/>
                </a:cxn>
                <a:cxn ang="0">
                  <a:pos x="781" y="770"/>
                </a:cxn>
                <a:cxn ang="0">
                  <a:pos x="839" y="675"/>
                </a:cxn>
                <a:cxn ang="0">
                  <a:pos x="889" y="573"/>
                </a:cxn>
                <a:cxn ang="0">
                  <a:pos x="932" y="470"/>
                </a:cxn>
                <a:cxn ang="0">
                  <a:pos x="965" y="358"/>
                </a:cxn>
                <a:cxn ang="0">
                  <a:pos x="991" y="240"/>
                </a:cxn>
                <a:cxn ang="0">
                  <a:pos x="1006" y="121"/>
                </a:cxn>
                <a:cxn ang="0">
                  <a:pos x="1011" y="0"/>
                </a:cxn>
                <a:cxn ang="0">
                  <a:pos x="919" y="0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26" name="Group 16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7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1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2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3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4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5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6" name="Group 8"/>
          <p:cNvGrpSpPr>
            <a:grpSpLocks/>
          </p:cNvGrpSpPr>
          <p:nvPr/>
        </p:nvGrpSpPr>
        <p:grpSpPr bwMode="auto">
          <a:xfrm rot="2143183" flipH="1" flipV="1">
            <a:off x="5573973" y="163938"/>
            <a:ext cx="1800225" cy="1565275"/>
            <a:chOff x="4368" y="2880"/>
            <a:chExt cx="1200" cy="1289"/>
          </a:xfrm>
        </p:grpSpPr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6" y="1565"/>
                </a:cxn>
                <a:cxn ang="0">
                  <a:pos x="269" y="1541"/>
                </a:cxn>
                <a:cxn ang="0">
                  <a:pos x="398" y="1500"/>
                </a:cxn>
                <a:cxn ang="0">
                  <a:pos x="521" y="1447"/>
                </a:cxn>
                <a:cxn ang="0">
                  <a:pos x="637" y="1382"/>
                </a:cxn>
                <a:cxn ang="0">
                  <a:pos x="748" y="1304"/>
                </a:cxn>
                <a:cxn ang="0">
                  <a:pos x="850" y="1213"/>
                </a:cxn>
                <a:cxn ang="0">
                  <a:pos x="946" y="1112"/>
                </a:cxn>
                <a:cxn ang="0">
                  <a:pos x="1032" y="999"/>
                </a:cxn>
                <a:cxn ang="0">
                  <a:pos x="1109" y="879"/>
                </a:cxn>
                <a:cxn ang="0">
                  <a:pos x="1176" y="749"/>
                </a:cxn>
                <a:cxn ang="0">
                  <a:pos x="1231" y="612"/>
                </a:cxn>
                <a:cxn ang="0">
                  <a:pos x="1276" y="468"/>
                </a:cxn>
                <a:cxn ang="0">
                  <a:pos x="1311" y="316"/>
                </a:cxn>
                <a:cxn ang="0">
                  <a:pos x="1331" y="160"/>
                </a:cxn>
                <a:cxn ang="0">
                  <a:pos x="1337" y="0"/>
                </a:cxn>
                <a:cxn ang="0">
                  <a:pos x="1245" y="0"/>
                </a:cxn>
                <a:cxn ang="0">
                  <a:pos x="1238" y="149"/>
                </a:cxn>
                <a:cxn ang="0">
                  <a:pos x="1221" y="297"/>
                </a:cxn>
                <a:cxn ang="0">
                  <a:pos x="1189" y="436"/>
                </a:cxn>
                <a:cxn ang="0">
                  <a:pos x="1148" y="570"/>
                </a:cxn>
                <a:cxn ang="0">
                  <a:pos x="1094" y="698"/>
                </a:cxn>
                <a:cxn ang="0">
                  <a:pos x="1033" y="817"/>
                </a:cxn>
                <a:cxn ang="0">
                  <a:pos x="961" y="931"/>
                </a:cxn>
                <a:cxn ang="0">
                  <a:pos x="881" y="1035"/>
                </a:cxn>
                <a:cxn ang="0">
                  <a:pos x="793" y="1130"/>
                </a:cxn>
                <a:cxn ang="0">
                  <a:pos x="696" y="1214"/>
                </a:cxn>
                <a:cxn ang="0">
                  <a:pos x="594" y="1286"/>
                </a:cxn>
                <a:cxn ang="0">
                  <a:pos x="485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8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/>
              <a:ahLst/>
              <a:cxnLst>
                <a:cxn ang="0">
                  <a:pos x="1083" y="0"/>
                </a:cxn>
                <a:cxn ang="0">
                  <a:pos x="1078" y="131"/>
                </a:cxn>
                <a:cxn ang="0">
                  <a:pos x="1062" y="257"/>
                </a:cxn>
                <a:cxn ang="0">
                  <a:pos x="1036" y="379"/>
                </a:cxn>
                <a:cxn ang="0">
                  <a:pos x="999" y="495"/>
                </a:cxn>
                <a:cxn ang="0">
                  <a:pos x="953" y="607"/>
                </a:cxn>
                <a:cxn ang="0">
                  <a:pos x="898" y="713"/>
                </a:cxn>
                <a:cxn ang="0">
                  <a:pos x="836" y="811"/>
                </a:cxn>
                <a:cxn ang="0">
                  <a:pos x="767" y="901"/>
                </a:cxn>
                <a:cxn ang="0">
                  <a:pos x="691" y="982"/>
                </a:cxn>
                <a:cxn ang="0">
                  <a:pos x="606" y="1056"/>
                </a:cxn>
                <a:cxn ang="0">
                  <a:pos x="516" y="1120"/>
                </a:cxn>
                <a:cxn ang="0">
                  <a:pos x="421" y="1174"/>
                </a:cxn>
                <a:cxn ang="0">
                  <a:pos x="322" y="1217"/>
                </a:cxn>
                <a:cxn ang="0">
                  <a:pos x="219" y="1248"/>
                </a:cxn>
                <a:cxn ang="0">
                  <a:pos x="111" y="1267"/>
                </a:cxn>
                <a:cxn ang="0">
                  <a:pos x="0" y="1274"/>
                </a:cxn>
                <a:cxn ang="0">
                  <a:pos x="0" y="1382"/>
                </a:cxn>
                <a:cxn ang="0">
                  <a:pos x="120" y="1376"/>
                </a:cxn>
                <a:cxn ang="0">
                  <a:pos x="236" y="1353"/>
                </a:cxn>
                <a:cxn ang="0">
                  <a:pos x="349" y="1320"/>
                </a:cxn>
                <a:cxn ang="0">
                  <a:pos x="456" y="1274"/>
                </a:cxn>
                <a:cxn ang="0">
                  <a:pos x="560" y="1216"/>
                </a:cxn>
                <a:cxn ang="0">
                  <a:pos x="658" y="1145"/>
                </a:cxn>
                <a:cxn ang="0">
                  <a:pos x="748" y="1066"/>
                </a:cxn>
                <a:cxn ang="0">
                  <a:pos x="831" y="977"/>
                </a:cxn>
                <a:cxn ang="0">
                  <a:pos x="907" y="879"/>
                </a:cxn>
                <a:cxn ang="0">
                  <a:pos x="975" y="773"/>
                </a:cxn>
                <a:cxn ang="0">
                  <a:pos x="1034" y="659"/>
                </a:cxn>
                <a:cxn ang="0">
                  <a:pos x="1083" y="536"/>
                </a:cxn>
                <a:cxn ang="0">
                  <a:pos x="1123" y="410"/>
                </a:cxn>
                <a:cxn ang="0">
                  <a:pos x="1151" y="277"/>
                </a:cxn>
                <a:cxn ang="0">
                  <a:pos x="1170" y="141"/>
                </a:cxn>
                <a:cxn ang="0">
                  <a:pos x="1176" y="0"/>
                </a:cxn>
                <a:cxn ang="0">
                  <a:pos x="1083" y="0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916" y="112"/>
                </a:cxn>
                <a:cxn ang="0">
                  <a:pos x="904" y="220"/>
                </a:cxn>
                <a:cxn ang="0">
                  <a:pos x="881" y="322"/>
                </a:cxn>
                <a:cxn ang="0">
                  <a:pos x="850" y="423"/>
                </a:cxn>
                <a:cxn ang="0">
                  <a:pos x="810" y="517"/>
                </a:cxn>
                <a:cxn ang="0">
                  <a:pos x="764" y="607"/>
                </a:cxn>
                <a:cxn ang="0">
                  <a:pos x="711" y="691"/>
                </a:cxn>
                <a:cxn ang="0">
                  <a:pos x="651" y="767"/>
                </a:cxn>
                <a:cxn ang="0">
                  <a:pos x="587" y="838"/>
                </a:cxn>
                <a:cxn ang="0">
                  <a:pos x="515" y="899"/>
                </a:cxn>
                <a:cxn ang="0">
                  <a:pos x="439" y="953"/>
                </a:cxn>
                <a:cxn ang="0">
                  <a:pos x="359" y="1000"/>
                </a:cxn>
                <a:cxn ang="0">
                  <a:pos x="275" y="1037"/>
                </a:cxn>
                <a:cxn ang="0">
                  <a:pos x="186" y="1064"/>
                </a:cxn>
                <a:cxn ang="0">
                  <a:pos x="95" y="1078"/>
                </a:cxn>
                <a:cxn ang="0">
                  <a:pos x="0" y="1085"/>
                </a:cxn>
                <a:cxn ang="0">
                  <a:pos x="0" y="1193"/>
                </a:cxn>
                <a:cxn ang="0">
                  <a:pos x="104" y="1187"/>
                </a:cxn>
                <a:cxn ang="0">
                  <a:pos x="202" y="1169"/>
                </a:cxn>
                <a:cxn ang="0">
                  <a:pos x="302" y="1139"/>
                </a:cxn>
                <a:cxn ang="0">
                  <a:pos x="394" y="1100"/>
                </a:cxn>
                <a:cxn ang="0">
                  <a:pos x="483" y="1049"/>
                </a:cxn>
                <a:cxn ang="0">
                  <a:pos x="567" y="989"/>
                </a:cxn>
                <a:cxn ang="0">
                  <a:pos x="644" y="921"/>
                </a:cxn>
                <a:cxn ang="0">
                  <a:pos x="717" y="844"/>
                </a:cxn>
                <a:cxn ang="0">
                  <a:pos x="781" y="759"/>
                </a:cxn>
                <a:cxn ang="0">
                  <a:pos x="840" y="667"/>
                </a:cxn>
                <a:cxn ang="0">
                  <a:pos x="892" y="569"/>
                </a:cxn>
                <a:cxn ang="0">
                  <a:pos x="933" y="465"/>
                </a:cxn>
                <a:cxn ang="0">
                  <a:pos x="968" y="355"/>
                </a:cxn>
                <a:cxn ang="0">
                  <a:pos x="993" y="239"/>
                </a:cxn>
                <a:cxn ang="0">
                  <a:pos x="1008" y="122"/>
                </a:cxn>
                <a:cxn ang="0">
                  <a:pos x="1014" y="0"/>
                </a:cxn>
                <a:cxn ang="0">
                  <a:pos x="922" y="0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/>
              <a:ahLst/>
              <a:cxnLst>
                <a:cxn ang="0">
                  <a:pos x="989" y="0"/>
                </a:cxn>
                <a:cxn ang="0">
                  <a:pos x="984" y="121"/>
                </a:cxn>
                <a:cxn ang="0">
                  <a:pos x="969" y="236"/>
                </a:cxn>
                <a:cxn ang="0">
                  <a:pos x="945" y="348"/>
                </a:cxn>
                <a:cxn ang="0">
                  <a:pos x="913" y="452"/>
                </a:cxn>
                <a:cxn ang="0">
                  <a:pos x="871" y="554"/>
                </a:cxn>
                <a:cxn ang="0">
                  <a:pos x="820" y="650"/>
                </a:cxn>
                <a:cxn ang="0">
                  <a:pos x="764" y="742"/>
                </a:cxn>
                <a:cxn ang="0">
                  <a:pos x="700" y="823"/>
                </a:cxn>
                <a:cxn ang="0">
                  <a:pos x="632" y="897"/>
                </a:cxn>
                <a:cxn ang="0">
                  <a:pos x="553" y="964"/>
                </a:cxn>
                <a:cxn ang="0">
                  <a:pos x="472" y="1023"/>
                </a:cxn>
                <a:cxn ang="0">
                  <a:pos x="385" y="1072"/>
                </a:cxn>
                <a:cxn ang="0">
                  <a:pos x="295" y="1111"/>
                </a:cxn>
                <a:cxn ang="0">
                  <a:pos x="201" y="1139"/>
                </a:cxn>
                <a:cxn ang="0">
                  <a:pos x="102" y="1157"/>
                </a:cxn>
                <a:cxn ang="0">
                  <a:pos x="0" y="1162"/>
                </a:cxn>
                <a:cxn ang="0">
                  <a:pos x="0" y="1495"/>
                </a:cxn>
                <a:cxn ang="0">
                  <a:pos x="130" y="1487"/>
                </a:cxn>
                <a:cxn ang="0">
                  <a:pos x="254" y="1463"/>
                </a:cxn>
                <a:cxn ang="0">
                  <a:pos x="377" y="1428"/>
                </a:cxn>
                <a:cxn ang="0">
                  <a:pos x="493" y="1376"/>
                </a:cxn>
                <a:cxn ang="0">
                  <a:pos x="605" y="1314"/>
                </a:cxn>
                <a:cxn ang="0">
                  <a:pos x="711" y="1239"/>
                </a:cxn>
                <a:cxn ang="0">
                  <a:pos x="807" y="1153"/>
                </a:cxn>
                <a:cxn ang="0">
                  <a:pos x="899" y="1057"/>
                </a:cxn>
                <a:cxn ang="0">
                  <a:pos x="980" y="950"/>
                </a:cxn>
                <a:cxn ang="0">
                  <a:pos x="1054" y="837"/>
                </a:cxn>
                <a:cxn ang="0">
                  <a:pos x="1117" y="712"/>
                </a:cxn>
                <a:cxn ang="0">
                  <a:pos x="1171" y="581"/>
                </a:cxn>
                <a:cxn ang="0">
                  <a:pos x="1214" y="444"/>
                </a:cxn>
                <a:cxn ang="0">
                  <a:pos x="1244" y="300"/>
                </a:cxn>
                <a:cxn ang="0">
                  <a:pos x="1264" y="152"/>
                </a:cxn>
                <a:cxn ang="0">
                  <a:pos x="1272" y="0"/>
                </a:cxn>
                <a:cxn ang="0">
                  <a:pos x="989" y="0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7" y="1564"/>
                </a:cxn>
                <a:cxn ang="0">
                  <a:pos x="271" y="1540"/>
                </a:cxn>
                <a:cxn ang="0">
                  <a:pos x="399" y="1501"/>
                </a:cxn>
                <a:cxn ang="0">
                  <a:pos x="521" y="1448"/>
                </a:cxn>
                <a:cxn ang="0">
                  <a:pos x="638" y="1382"/>
                </a:cxn>
                <a:cxn ang="0">
                  <a:pos x="749" y="1304"/>
                </a:cxn>
                <a:cxn ang="0">
                  <a:pos x="850" y="1213"/>
                </a:cxn>
                <a:cxn ang="0">
                  <a:pos x="947" y="1112"/>
                </a:cxn>
                <a:cxn ang="0">
                  <a:pos x="1033" y="999"/>
                </a:cxn>
                <a:cxn ang="0">
                  <a:pos x="1110" y="879"/>
                </a:cxn>
                <a:cxn ang="0">
                  <a:pos x="1176" y="749"/>
                </a:cxn>
                <a:cxn ang="0">
                  <a:pos x="1232" y="612"/>
                </a:cxn>
                <a:cxn ang="0">
                  <a:pos x="1277" y="468"/>
                </a:cxn>
                <a:cxn ang="0">
                  <a:pos x="1311" y="316"/>
                </a:cxn>
                <a:cxn ang="0">
                  <a:pos x="1332" y="160"/>
                </a:cxn>
                <a:cxn ang="0">
                  <a:pos x="1338" y="0"/>
                </a:cxn>
                <a:cxn ang="0">
                  <a:pos x="1246" y="0"/>
                </a:cxn>
                <a:cxn ang="0">
                  <a:pos x="1240" y="150"/>
                </a:cxn>
                <a:cxn ang="0">
                  <a:pos x="1221" y="297"/>
                </a:cxn>
                <a:cxn ang="0">
                  <a:pos x="1190" y="436"/>
                </a:cxn>
                <a:cxn ang="0">
                  <a:pos x="1148" y="571"/>
                </a:cxn>
                <a:cxn ang="0">
                  <a:pos x="1095" y="698"/>
                </a:cxn>
                <a:cxn ang="0">
                  <a:pos x="1034" y="818"/>
                </a:cxn>
                <a:cxn ang="0">
                  <a:pos x="962" y="931"/>
                </a:cxn>
                <a:cxn ang="0">
                  <a:pos x="882" y="1036"/>
                </a:cxn>
                <a:cxn ang="0">
                  <a:pos x="794" y="1130"/>
                </a:cxn>
                <a:cxn ang="0">
                  <a:pos x="697" y="1215"/>
                </a:cxn>
                <a:cxn ang="0">
                  <a:pos x="595" y="1286"/>
                </a:cxn>
                <a:cxn ang="0">
                  <a:pos x="486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9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/>
              <a:ahLst/>
              <a:cxnLst>
                <a:cxn ang="0">
                  <a:pos x="1084" y="0"/>
                </a:cxn>
                <a:cxn ang="0">
                  <a:pos x="1079" y="131"/>
                </a:cxn>
                <a:cxn ang="0">
                  <a:pos x="1063" y="259"/>
                </a:cxn>
                <a:cxn ang="0">
                  <a:pos x="1037" y="379"/>
                </a:cxn>
                <a:cxn ang="0">
                  <a:pos x="999" y="496"/>
                </a:cxn>
                <a:cxn ang="0">
                  <a:pos x="953" y="607"/>
                </a:cxn>
                <a:cxn ang="0">
                  <a:pos x="900" y="713"/>
                </a:cxn>
                <a:cxn ang="0">
                  <a:pos x="837" y="811"/>
                </a:cxn>
                <a:cxn ang="0">
                  <a:pos x="768" y="901"/>
                </a:cxn>
                <a:cxn ang="0">
                  <a:pos x="692" y="984"/>
                </a:cxn>
                <a:cxn ang="0">
                  <a:pos x="607" y="1058"/>
                </a:cxn>
                <a:cxn ang="0">
                  <a:pos x="517" y="1120"/>
                </a:cxn>
                <a:cxn ang="0">
                  <a:pos x="423" y="1175"/>
                </a:cxn>
                <a:cxn ang="0">
                  <a:pos x="323" y="1220"/>
                </a:cxn>
                <a:cxn ang="0">
                  <a:pos x="220" y="1250"/>
                </a:cxn>
                <a:cxn ang="0">
                  <a:pos x="112" y="1269"/>
                </a:cxn>
                <a:cxn ang="0">
                  <a:pos x="0" y="1275"/>
                </a:cxn>
                <a:cxn ang="0">
                  <a:pos x="0" y="1383"/>
                </a:cxn>
                <a:cxn ang="0">
                  <a:pos x="120" y="1377"/>
                </a:cxn>
                <a:cxn ang="0">
                  <a:pos x="236" y="1354"/>
                </a:cxn>
                <a:cxn ang="0">
                  <a:pos x="350" y="1322"/>
                </a:cxn>
                <a:cxn ang="0">
                  <a:pos x="457" y="1275"/>
                </a:cxn>
                <a:cxn ang="0">
                  <a:pos x="561" y="1216"/>
                </a:cxn>
                <a:cxn ang="0">
                  <a:pos x="659" y="1148"/>
                </a:cxn>
                <a:cxn ang="0">
                  <a:pos x="749" y="1067"/>
                </a:cxn>
                <a:cxn ang="0">
                  <a:pos x="832" y="978"/>
                </a:cxn>
                <a:cxn ang="0">
                  <a:pos x="907" y="879"/>
                </a:cxn>
                <a:cxn ang="0">
                  <a:pos x="976" y="773"/>
                </a:cxn>
                <a:cxn ang="0">
                  <a:pos x="1035" y="659"/>
                </a:cxn>
                <a:cxn ang="0">
                  <a:pos x="1084" y="538"/>
                </a:cxn>
                <a:cxn ang="0">
                  <a:pos x="1124" y="411"/>
                </a:cxn>
                <a:cxn ang="0">
                  <a:pos x="1152" y="278"/>
                </a:cxn>
                <a:cxn ang="0">
                  <a:pos x="1171" y="141"/>
                </a:cxn>
                <a:cxn ang="0">
                  <a:pos x="1176" y="0"/>
                </a:cxn>
                <a:cxn ang="0">
                  <a:pos x="1084" y="0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/>
              <a:ahLst/>
              <a:cxnLst>
                <a:cxn ang="0">
                  <a:pos x="919" y="0"/>
                </a:cxn>
                <a:cxn ang="0">
                  <a:pos x="914" y="112"/>
                </a:cxn>
                <a:cxn ang="0">
                  <a:pos x="902" y="222"/>
                </a:cxn>
                <a:cxn ang="0">
                  <a:pos x="879" y="326"/>
                </a:cxn>
                <a:cxn ang="0">
                  <a:pos x="847" y="428"/>
                </a:cxn>
                <a:cxn ang="0">
                  <a:pos x="808" y="525"/>
                </a:cxn>
                <a:cxn ang="0">
                  <a:pos x="763" y="619"/>
                </a:cxn>
                <a:cxn ang="0">
                  <a:pos x="710" y="703"/>
                </a:cxn>
                <a:cxn ang="0">
                  <a:pos x="650" y="785"/>
                </a:cxn>
                <a:cxn ang="0">
                  <a:pos x="585" y="857"/>
                </a:cxn>
                <a:cxn ang="0">
                  <a:pos x="514" y="920"/>
                </a:cxn>
                <a:cxn ang="0">
                  <a:pos x="438" y="979"/>
                </a:cxn>
                <a:cxn ang="0">
                  <a:pos x="358" y="1026"/>
                </a:cxn>
                <a:cxn ang="0">
                  <a:pos x="274" y="1063"/>
                </a:cxn>
                <a:cxn ang="0">
                  <a:pos x="185" y="1092"/>
                </a:cxn>
                <a:cxn ang="0">
                  <a:pos x="94" y="1109"/>
                </a:cxn>
                <a:cxn ang="0">
                  <a:pos x="0" y="1115"/>
                </a:cxn>
                <a:cxn ang="0">
                  <a:pos x="0" y="1223"/>
                </a:cxn>
                <a:cxn ang="0">
                  <a:pos x="102" y="1217"/>
                </a:cxn>
                <a:cxn ang="0">
                  <a:pos x="204" y="1198"/>
                </a:cxn>
                <a:cxn ang="0">
                  <a:pos x="301" y="1167"/>
                </a:cxn>
                <a:cxn ang="0">
                  <a:pos x="393" y="1125"/>
                </a:cxn>
                <a:cxn ang="0">
                  <a:pos x="482" y="1072"/>
                </a:cxn>
                <a:cxn ang="0">
                  <a:pos x="566" y="1009"/>
                </a:cxn>
                <a:cxn ang="0">
                  <a:pos x="645" y="939"/>
                </a:cxn>
                <a:cxn ang="0">
                  <a:pos x="716" y="858"/>
                </a:cxn>
                <a:cxn ang="0">
                  <a:pos x="781" y="770"/>
                </a:cxn>
                <a:cxn ang="0">
                  <a:pos x="839" y="675"/>
                </a:cxn>
                <a:cxn ang="0">
                  <a:pos x="889" y="573"/>
                </a:cxn>
                <a:cxn ang="0">
                  <a:pos x="932" y="470"/>
                </a:cxn>
                <a:cxn ang="0">
                  <a:pos x="965" y="358"/>
                </a:cxn>
                <a:cxn ang="0">
                  <a:pos x="991" y="240"/>
                </a:cxn>
                <a:cxn ang="0">
                  <a:pos x="1006" y="121"/>
                </a:cxn>
                <a:cxn ang="0">
                  <a:pos x="1011" y="0"/>
                </a:cxn>
                <a:cxn ang="0">
                  <a:pos x="919" y="0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44" name="Group 16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45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6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7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8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9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0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1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2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3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4" name="Picture 7" descr="Picture16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43900" y="3071810"/>
            <a:ext cx="69215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9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667  0.028 -0.08267  0.062 -0.08267  C 0.097 -0.08267  0.125 -0.04667  0.125 0  C 0.125 0.04667  0.153 0.08267  0.188 0.08267  C 0.222 0.08267  0.25 0.04667 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907" fill="hold"/>
                                        <p:tgtEl>
                                          <p:spTgt spid="6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9"/>
                </p:tgtEl>
              </p:cMediaNode>
            </p:audio>
          </p:childTnLst>
        </p:cTn>
      </p:par>
    </p:tnLst>
    <p:bldLst>
      <p:bldP spid="6148" grpId="0" animBg="1"/>
      <p:bldP spid="61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nim240x320_15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285720" y="3071810"/>
            <a:ext cx="8534400" cy="2819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Kính chúc </a:t>
            </a:r>
            <a:r>
              <a:rPr lang="vi-VN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các</a:t>
            </a:r>
            <a:r>
              <a:rPr lang="vi-VN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 cô sức </a:t>
            </a:r>
            <a:r>
              <a:rPr lang="vi-VN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khoẻ</a:t>
            </a:r>
            <a:r>
              <a:rPr lang="vi-VN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, hạnh phúc</a:t>
            </a:r>
          </a:p>
          <a:p>
            <a:pPr algn="ctr"/>
            <a:r>
              <a:rPr lang="vi-VN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Chúc</a:t>
            </a:r>
            <a:r>
              <a:rPr lang="vi-VN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các</a:t>
            </a:r>
            <a:r>
              <a:rPr lang="vi-VN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bé</a:t>
            </a:r>
            <a:r>
              <a:rPr lang="vi-VN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 chăm ngoan, </a:t>
            </a:r>
            <a:r>
              <a:rPr lang="vi-VN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học</a:t>
            </a:r>
            <a:r>
              <a:rPr lang="vi-VN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giỏi</a:t>
            </a:r>
            <a:endParaRPr lang="vi-VN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057400" y="6096000"/>
            <a:ext cx="5105400" cy="5238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Gia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Điền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11/11/2015</a:t>
            </a:r>
          </a:p>
        </p:txBody>
      </p:sp>
      <p:pic>
        <p:nvPicPr>
          <p:cNvPr id="61446" name="Happy New Year - ABB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991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63876" fill="hold"/>
                                        <p:tgtEl>
                                          <p:spTgt spid="61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6"/>
                </p:tgtEl>
              </p:cMediaNode>
            </p:audio>
          </p:childTnLst>
        </p:cTn>
      </p:par>
    </p:tnLst>
    <p:bldLst>
      <p:bldP spid="61443" grpId="0" animBg="1"/>
      <p:bldP spid="61443" grpId="1" animBg="1"/>
      <p:bldP spid="6144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A TRÌNH CHIẾU\HINH NEN\images (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3" name="Hình Chữ nhật 2"/>
          <p:cNvSpPr/>
          <p:nvPr/>
        </p:nvSpPr>
        <p:spPr>
          <a:xfrm>
            <a:off x="285720" y="857232"/>
            <a:ext cx="8219238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Chương </a:t>
            </a:r>
            <a:r>
              <a:rPr lang="vi-VN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trình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“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TRÒ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CHƠI ÂM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NHẠC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”</a:t>
            </a:r>
          </a:p>
          <a:p>
            <a:pPr algn="ctr"/>
            <a:endParaRPr lang="vi-V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Phần</a:t>
            </a:r>
            <a:r>
              <a:rPr lang="vi-VN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thứ</a:t>
            </a:r>
            <a:r>
              <a:rPr lang="vi-VN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nhất</a:t>
            </a:r>
            <a:r>
              <a:rPr lang="vi-VN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:</a:t>
            </a:r>
          </a:p>
          <a:p>
            <a:pPr algn="ctr"/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Quà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tặng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chương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trình</a:t>
            </a:r>
            <a:endParaRPr lang="vi-V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endParaRPr lang="vi-V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edge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nh nen (2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ình Chữ nhật 2"/>
          <p:cNvSpPr/>
          <p:nvPr/>
        </p:nvSpPr>
        <p:spPr>
          <a:xfrm>
            <a:off x="0" y="0"/>
            <a:ext cx="7640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         </a:t>
            </a:r>
            <a:r>
              <a:rPr lang="vi-VN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Bé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chọn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ô </a:t>
            </a:r>
            <a:r>
              <a:rPr lang="vi-VN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cửa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nào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8" name="Bảng 17"/>
          <p:cNvGraphicFramePr>
            <a:graphicFrameLocks noGrp="1"/>
          </p:cNvGraphicFramePr>
          <p:nvPr/>
        </p:nvGraphicFramePr>
        <p:xfrm>
          <a:off x="0" y="857232"/>
          <a:ext cx="9144000" cy="600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038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" name="Picture 76" descr="anh mat tro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32"/>
            <a:ext cx="4572000" cy="2928958"/>
          </a:xfrm>
          <a:prstGeom prst="rect">
            <a:avLst/>
          </a:prstGeom>
          <a:noFill/>
        </p:spPr>
      </p:pic>
      <p:pic>
        <p:nvPicPr>
          <p:cNvPr id="1028" name="Picture 4" descr="C:\Users\Administrator\Downloads\images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1999" y="857232"/>
            <a:ext cx="4544459" cy="2928958"/>
          </a:xfrm>
          <a:prstGeom prst="rect">
            <a:avLst/>
          </a:prstGeom>
          <a:noFill/>
        </p:spPr>
      </p:pic>
      <p:pic>
        <p:nvPicPr>
          <p:cNvPr id="1029" name="Picture 5" descr="C:\Users\Administrator\Downloads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57627"/>
            <a:ext cx="4572000" cy="2984985"/>
          </a:xfrm>
          <a:prstGeom prst="rect">
            <a:avLst/>
          </a:prstGeom>
          <a:noFill/>
        </p:spPr>
      </p:pic>
      <p:pic>
        <p:nvPicPr>
          <p:cNvPr id="22" name="Picture 2" descr="C:\Users\Administrator\Downloads\images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857628"/>
            <a:ext cx="4572000" cy="3000372"/>
          </a:xfrm>
          <a:prstGeom prst="rect">
            <a:avLst/>
          </a:prstGeom>
          <a:noFill/>
        </p:spPr>
      </p:pic>
      <p:grpSp>
        <p:nvGrpSpPr>
          <p:cNvPr id="23" name="Group 36"/>
          <p:cNvGrpSpPr>
            <a:grpSpLocks/>
          </p:cNvGrpSpPr>
          <p:nvPr/>
        </p:nvGrpSpPr>
        <p:grpSpPr bwMode="auto">
          <a:xfrm>
            <a:off x="0" y="857232"/>
            <a:ext cx="4572000" cy="2928958"/>
            <a:chOff x="2016" y="0"/>
            <a:chExt cx="1776" cy="1392"/>
          </a:xfrm>
        </p:grpSpPr>
        <p:sp>
          <p:nvSpPr>
            <p:cNvPr id="24" name="Rectangle 37">
              <a:hlinkClick r:id="rId8"/>
            </p:cNvPr>
            <p:cNvSpPr>
              <a:spLocks noChangeArrowheads="1"/>
            </p:cNvSpPr>
            <p:nvPr/>
          </p:nvSpPr>
          <p:spPr bwMode="auto">
            <a:xfrm>
              <a:off x="2016" y="0"/>
              <a:ext cx="1776" cy="13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WordArt 38">
              <a:hlinkClick r:id="rId9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192"/>
              <a:ext cx="576" cy="9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4572000" y="857232"/>
            <a:ext cx="4572000" cy="2928958"/>
            <a:chOff x="0" y="1488"/>
            <a:chExt cx="1728" cy="1392"/>
          </a:xfrm>
        </p:grpSpPr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0" y="1488"/>
              <a:ext cx="1728" cy="1392"/>
            </a:xfrm>
            <a:prstGeom prst="rect">
              <a:avLst/>
            </a:prstGeom>
            <a:gradFill rotWithShape="1">
              <a:gsLst>
                <a:gs pos="0">
                  <a:srgbClr val="9933FF"/>
                </a:gs>
                <a:gs pos="100000">
                  <a:srgbClr val="4718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WordArt 22">
              <a:hlinkClick r:id="rId10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" y="1776"/>
              <a:ext cx="672" cy="8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9" name="Group 39"/>
          <p:cNvGrpSpPr>
            <a:grpSpLocks/>
          </p:cNvGrpSpPr>
          <p:nvPr/>
        </p:nvGrpSpPr>
        <p:grpSpPr bwMode="auto">
          <a:xfrm>
            <a:off x="0" y="3857628"/>
            <a:ext cx="4572000" cy="3000372"/>
            <a:chOff x="2352" y="1632"/>
            <a:chExt cx="1776" cy="1392"/>
          </a:xfrm>
        </p:grpSpPr>
        <p:sp>
          <p:nvSpPr>
            <p:cNvPr id="30" name="Rectangle 16">
              <a:hlinkClick r:id="rId8" action="ppaction://hlinkpres?slideindex=1&amp;slidetitle="/>
            </p:cNvPr>
            <p:cNvSpPr>
              <a:spLocks noChangeArrowheads="1"/>
            </p:cNvSpPr>
            <p:nvPr/>
          </p:nvSpPr>
          <p:spPr bwMode="auto">
            <a:xfrm>
              <a:off x="2352" y="1632"/>
              <a:ext cx="1776" cy="1392"/>
            </a:xfrm>
            <a:prstGeom prst="rect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FF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1" name="WordArt 21">
              <a:hlinkClick r:id="rId11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28" y="1920"/>
              <a:ext cx="576" cy="9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4572000" y="3857628"/>
            <a:ext cx="4572000" cy="3000372"/>
            <a:chOff x="4080" y="0"/>
            <a:chExt cx="1680" cy="1392"/>
          </a:xfrm>
        </p:grpSpPr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4080" y="0"/>
              <a:ext cx="1680" cy="1392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4" name="WordArt 23">
              <a:hlinkClick r:id="rId12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0" y="336"/>
              <a:ext cx="67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</a:rPr>
                <a:t>4</a:t>
              </a:r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inh nen (2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dministrator\Downloads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ashreg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inh nen (2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Administrator\Downloads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  <p:sndAc>
      <p:stSnd>
        <p:snd r:embed="rId2" name="laser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A TRÌNH CHIẾU\HINH NEN\images (2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948" y="0"/>
            <a:ext cx="9156948" cy="6858000"/>
          </a:xfrm>
          <a:prstGeom prst="rect">
            <a:avLst/>
          </a:prstGeom>
          <a:noFill/>
        </p:spPr>
      </p:pic>
      <p:sp>
        <p:nvSpPr>
          <p:cNvPr id="3" name="Hình Chữ nhật 2"/>
          <p:cNvSpPr/>
          <p:nvPr/>
        </p:nvSpPr>
        <p:spPr>
          <a:xfrm>
            <a:off x="0" y="571480"/>
            <a:ext cx="9144000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Phần</a:t>
            </a:r>
            <a:r>
              <a:rPr lang="vi-V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thứ</a:t>
            </a:r>
            <a:r>
              <a:rPr lang="vi-V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hai: </a:t>
            </a:r>
            <a:r>
              <a:rPr lang="vi-VN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Bé</a:t>
            </a:r>
            <a:r>
              <a:rPr lang="vi-V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làm</a:t>
            </a:r>
            <a:r>
              <a:rPr lang="vi-V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ca </a:t>
            </a:r>
            <a:r>
              <a:rPr lang="vi-VN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sỹ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Hát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, </a:t>
            </a:r>
            <a:r>
              <a:rPr lang="vi-VN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vận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động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:</a:t>
            </a:r>
          </a:p>
          <a:p>
            <a:pPr algn="ctr"/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800" b="1" cap="none" spc="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CHO TÔI ĐI </a:t>
            </a:r>
            <a:r>
              <a:rPr lang="vi-VN" sz="4800" b="1" cap="none" spc="0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LÀM</a:t>
            </a:r>
            <a:r>
              <a:rPr lang="vi-VN" sz="4800" b="1" cap="none" spc="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MƯA </a:t>
            </a:r>
            <a:r>
              <a:rPr lang="vi-VN" sz="4800" b="1" cap="none" spc="0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VỚI</a:t>
            </a:r>
            <a:endParaRPr lang="vi-VN" sz="4800" b="1" cap="none" spc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8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( </a:t>
            </a:r>
            <a:r>
              <a:rPr lang="vi-VN" sz="48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Hoàng</a:t>
            </a:r>
            <a:r>
              <a:rPr lang="vi-VN" sz="48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Hà</a:t>
            </a:r>
            <a:r>
              <a:rPr lang="vi-VN" sz="48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)</a:t>
            </a:r>
            <a:endParaRPr lang="vi-VN" sz="4800" b="1" cap="none" spc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Cho Tôi Đi Làm Mưa Với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 flipV="1">
            <a:off x="428596" y="3929066"/>
            <a:ext cx="2938482" cy="234793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inh nen (2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ình Chữ nhật 2"/>
          <p:cNvSpPr/>
          <p:nvPr/>
        </p:nvSpPr>
        <p:spPr>
          <a:xfrm>
            <a:off x="0" y="20002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pic>
        <p:nvPicPr>
          <p:cNvPr id="9219" name="Picture 5" descr="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checke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inh nen (1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ình Chữ nhật 2"/>
          <p:cNvSpPr/>
          <p:nvPr/>
        </p:nvSpPr>
        <p:spPr>
          <a:xfrm>
            <a:off x="73888" y="1285860"/>
            <a:ext cx="90701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  <p:sndAc>
      <p:stSnd>
        <p:snd r:embed="rId2" name="camera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  <p:tag name="PPSNARRATION" val="2,1118436970,D:\BAI THI CNTT 2013\Media.ppcx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257</Words>
  <Application>Microsoft Office PowerPoint</Application>
  <PresentationFormat>On-screen Show (4:3)</PresentationFormat>
  <Paragraphs>42</Paragraphs>
  <Slides>19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Admin</dc:creator>
  <cp:lastModifiedBy>Viet Pham Quoc</cp:lastModifiedBy>
  <cp:revision>25</cp:revision>
  <dcterms:created xsi:type="dcterms:W3CDTF">2015-11-10T02:00:06Z</dcterms:created>
  <dcterms:modified xsi:type="dcterms:W3CDTF">2026-04-07T16:37:23Z</dcterms:modified>
</cp:coreProperties>
</file>