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3" r:id="rId3"/>
    <p:sldId id="276" r:id="rId4"/>
    <p:sldId id="258" r:id="rId5"/>
    <p:sldId id="259" r:id="rId6"/>
    <p:sldId id="260" r:id="rId7"/>
    <p:sldId id="261" r:id="rId8"/>
    <p:sldId id="262" r:id="rId9"/>
    <p:sldId id="264" r:id="rId10"/>
    <p:sldId id="277" r:id="rId11"/>
    <p:sldId id="286" r:id="rId12"/>
    <p:sldId id="266" r:id="rId13"/>
    <p:sldId id="268" r:id="rId14"/>
    <p:sldId id="270" r:id="rId15"/>
    <p:sldId id="271" r:id="rId16"/>
    <p:sldId id="272" r:id="rId17"/>
    <p:sldId id="273" r:id="rId18"/>
    <p:sldId id="289" r:id="rId19"/>
    <p:sldId id="274" r:id="rId20"/>
    <p:sldId id="287" r:id="rId21"/>
    <p:sldId id="279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-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48527-A1B2-4A6B-B0FE-6F13387E9EC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C7A0D-0721-4017-8FFC-FECB451F4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hp\Desktop\6740796646274992082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Trò chuyện về những nơi dễ xảy ra đuối nước</a:t>
            </a: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GIÁO ÁN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Lĩnh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vực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phát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triển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cảm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  </a:t>
            </a:r>
            <a:r>
              <a:rPr lang="en-US" sz="4000" b="1" dirty="0" err="1">
                <a:solidFill>
                  <a:srgbClr val="FF0000"/>
                </a:solidFill>
              </a:rPr>
              <a:t>kỹ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năng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xã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hội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Đề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tài</a:t>
            </a:r>
            <a:r>
              <a:rPr lang="en-US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 err="1">
                <a:solidFill>
                  <a:srgbClr val="FF0000"/>
                </a:solidFill>
              </a:rPr>
              <a:t>Dạy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trẻ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năng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phòng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tránh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đuối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Trò chuyện về những nơi dễ xảy ra đuối nước</a:t>
            </a: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1981200"/>
            <a:ext cx="617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 niệm đuối nước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Trò chuyện về những nơi dễ xảy ra đuối nước</a:t>
            </a: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981200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Nguyên nhân gây đuối nước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27" y="0"/>
            <a:ext cx="45803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88246" y="0"/>
            <a:ext cx="47364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621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262" y="0"/>
            <a:ext cx="9117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55" y="0"/>
            <a:ext cx="47315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phòng tránh đuối nước</a:t>
            </a: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3622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phòng tránh đuối nước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hp\Desktop\download (4).jf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C:\Users\hp\Desktop\8cdbb355-1466988712679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33" y="1"/>
            <a:ext cx="91342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hp\Desktop\download (1).jfif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esktop\hinh-anh-ho-boi-sun-swimming-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74079664627499208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5410200"/>
            <a:ext cx="9144000" cy="16154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43" y="0"/>
            <a:ext cx="90623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phòng tránh đuối nước</a:t>
            </a: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3622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Dạy trẻ mặc áo phao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 phòng tránh đuối nước</a:t>
            </a: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2362200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Thi đội nào nhanh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Trò chuyện về những nơi dễ xảy ra đuối nước</a:t>
            </a:r>
          </a:p>
        </p:txBody>
      </p:sp>
      <p:pic>
        <p:nvPicPr>
          <p:cNvPr id="4" name="Content Placeholder 3" descr="29d1963467a39a8206ded1937f1129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981200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nơi dễ xảy ra đuối nước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657600" y="60198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Biển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352800" y="57912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27" y="0"/>
            <a:ext cx="91523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724400" y="6027003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70278" y="0"/>
            <a:ext cx="92142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867400" y="58674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Giếng nước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3541" y="0"/>
            <a:ext cx="904045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038600" y="57912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Xô nước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67400" y="58674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 nước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124</Words>
  <Application>Microsoft Office PowerPoint</Application>
  <PresentationFormat>On-screen Show (4:3)</PresentationFormat>
  <Paragraphs>25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Lenovo</cp:lastModifiedBy>
  <cp:revision>9</cp:revision>
  <dcterms:created xsi:type="dcterms:W3CDTF">2023-03-14T00:31:43Z</dcterms:created>
  <dcterms:modified xsi:type="dcterms:W3CDTF">2026-04-21T15:14:41Z</dcterms:modified>
</cp:coreProperties>
</file>