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41.jpeg"/><Relationship Id="rId5" Type="http://schemas.openxmlformats.org/officeDocument/2006/relationships/audio" Target="../media/audio4.wav"/><Relationship Id="rId10" Type="http://schemas.openxmlformats.org/officeDocument/2006/relationships/image" Target="../media/image40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3062"/>
            <a:ext cx="1219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3124201" y="1847850"/>
            <a:ext cx="5524500" cy="10477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286000" y="2590801"/>
            <a:ext cx="7696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trưa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chiều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tối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chồi</a:t>
            </a:r>
            <a:r>
              <a:rPr lang="en-US" sz="2400" b="1" dirty="0" smtClean="0">
                <a:solidFill>
                  <a:srgbClr val="FF0000"/>
                </a:solidFill>
              </a:rPr>
              <a:t> 2.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Giáo viên thực hiện: </a:t>
            </a:r>
            <a:r>
              <a:rPr lang="en-US" sz="2400" b="1" dirty="0" smtClean="0">
                <a:solidFill>
                  <a:srgbClr val="FF0000"/>
                </a:solidFill>
              </a:rPr>
              <a:t>H LYLA NIÊ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187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4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2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1" y="0"/>
            <a:ext cx="919967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0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524002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chân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thành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cảm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ơn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đã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đến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dự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buổi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học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ngày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hôm</a:t>
            </a:r>
            <a:r>
              <a:rPr lang="en-US" sz="4400" b="1" i="1" dirty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chúc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sức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khỏe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dồi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dào</a:t>
            </a:r>
            <a:r>
              <a:rPr lang="en-US" sz="4400" b="1" i="1" dirty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7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14701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7401" y="-533397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29400" y="-685797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390</Words>
  <Application>Microsoft Office PowerPoint</Application>
  <PresentationFormat>Custom</PresentationFormat>
  <Paragraphs>129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Admin</cp:lastModifiedBy>
  <cp:revision>6</cp:revision>
  <dcterms:created xsi:type="dcterms:W3CDTF">2024-04-04T16:18:03Z</dcterms:created>
  <dcterms:modified xsi:type="dcterms:W3CDTF">2026-04-20T10:27:53Z</dcterms:modified>
</cp:coreProperties>
</file>