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58" r:id="rId3"/>
    <p:sldId id="278" r:id="rId4"/>
    <p:sldId id="279" r:id="rId5"/>
    <p:sldId id="260" r:id="rId6"/>
    <p:sldId id="281" r:id="rId7"/>
    <p:sldId id="262" r:id="rId8"/>
    <p:sldId id="263" r:id="rId9"/>
    <p:sldId id="264" r:id="rId10"/>
    <p:sldId id="282" r:id="rId11"/>
    <p:sldId id="283" r:id="rId12"/>
    <p:sldId id="266" r:id="rId13"/>
    <p:sldId id="276" r:id="rId14"/>
    <p:sldId id="267" r:id="rId15"/>
    <p:sldId id="268" r:id="rId16"/>
    <p:sldId id="277" r:id="rId17"/>
    <p:sldId id="271" r:id="rId18"/>
    <p:sldId id="272" r:id="rId19"/>
    <p:sldId id="273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7" autoAdjust="0"/>
    <p:restoredTop sz="94660"/>
  </p:normalViewPr>
  <p:slideViewPr>
    <p:cSldViewPr snapToGrid="0">
      <p:cViewPr varScale="1">
        <p:scale>
          <a:sx n="119" d="100"/>
          <a:sy n="119" d="100"/>
        </p:scale>
        <p:origin x="448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A1837-E02D-491B-B7DB-693CEC56B4E2}" type="datetimeFigureOut">
              <a:rPr lang="en-US" smtClean="0"/>
              <a:t>4/16/26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ADC97-55EC-446F-A4AF-C222F27638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6524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A1837-E02D-491B-B7DB-693CEC56B4E2}" type="datetimeFigureOut">
              <a:rPr lang="en-US" smtClean="0"/>
              <a:t>4/16/26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ADC97-55EC-446F-A4AF-C222F27638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3897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A1837-E02D-491B-B7DB-693CEC56B4E2}" type="datetimeFigureOut">
              <a:rPr lang="en-US" smtClean="0"/>
              <a:t>4/16/26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ADC97-55EC-446F-A4AF-C222F27638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7664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A1837-E02D-491B-B7DB-693CEC56B4E2}" type="datetimeFigureOut">
              <a:rPr lang="en-US" smtClean="0"/>
              <a:t>4/16/26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ADC97-55EC-446F-A4AF-C222F27638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5657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A1837-E02D-491B-B7DB-693CEC56B4E2}" type="datetimeFigureOut">
              <a:rPr lang="en-US" smtClean="0"/>
              <a:t>4/16/26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ADC97-55EC-446F-A4AF-C222F27638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23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A1837-E02D-491B-B7DB-693CEC56B4E2}" type="datetimeFigureOut">
              <a:rPr lang="en-US" smtClean="0"/>
              <a:t>4/16/26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ADC97-55EC-446F-A4AF-C222F27638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894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A1837-E02D-491B-B7DB-693CEC56B4E2}" type="datetimeFigureOut">
              <a:rPr lang="en-US" smtClean="0"/>
              <a:t>4/16/26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ADC97-55EC-446F-A4AF-C222F27638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454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A1837-E02D-491B-B7DB-693CEC56B4E2}" type="datetimeFigureOut">
              <a:rPr lang="en-US" smtClean="0"/>
              <a:t>4/16/26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ADC97-55EC-446F-A4AF-C222F27638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1034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A1837-E02D-491B-B7DB-693CEC56B4E2}" type="datetimeFigureOut">
              <a:rPr lang="en-US" smtClean="0"/>
              <a:t>4/16/26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ADC97-55EC-446F-A4AF-C222F27638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3254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A1837-E02D-491B-B7DB-693CEC56B4E2}" type="datetimeFigureOut">
              <a:rPr lang="en-US" smtClean="0"/>
              <a:t>4/16/26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ADC97-55EC-446F-A4AF-C222F27638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8433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A1837-E02D-491B-B7DB-693CEC56B4E2}" type="datetimeFigureOut">
              <a:rPr lang="en-US" smtClean="0"/>
              <a:t>4/16/26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ADC97-55EC-446F-A4AF-C222F27638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2833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4A1837-E02D-491B-B7DB-693CEC56B4E2}" type="datetimeFigureOut">
              <a:rPr lang="en-US" smtClean="0"/>
              <a:t>4/16/26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0ADC97-55EC-446F-A4AF-C222F27638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07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p3"/><Relationship Id="rId2" Type="http://schemas.microsoft.com/office/2007/relationships/media" Target="../media/media5.mp3"/><Relationship Id="rId1" Type="http://schemas.openxmlformats.org/officeDocument/2006/relationships/tags" Target="../tags/tag10.xml"/><Relationship Id="rId6" Type="http://schemas.openxmlformats.org/officeDocument/2006/relationships/image" Target="../media/image3.png"/><Relationship Id="rId5" Type="http://schemas.openxmlformats.org/officeDocument/2006/relationships/image" Target="../media/image11.jpg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5.xml"/><Relationship Id="rId1" Type="http://schemas.openxmlformats.org/officeDocument/2006/relationships/tags" Target="../tags/tag1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7.png"/><Relationship Id="rId10" Type="http://schemas.openxmlformats.org/officeDocument/2006/relationships/image" Target="../media/image21.png"/><Relationship Id="rId4" Type="http://schemas.openxmlformats.org/officeDocument/2006/relationships/image" Target="../media/image8.png"/><Relationship Id="rId9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2" Type="http://schemas.microsoft.com/office/2007/relationships/media" Target="../media/media2.mp4"/><Relationship Id="rId1" Type="http://schemas.openxmlformats.org/officeDocument/2006/relationships/tags" Target="../tags/tag4.xm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p3"/><Relationship Id="rId2" Type="http://schemas.microsoft.com/office/2007/relationships/media" Target="../media/media3.mp3"/><Relationship Id="rId1" Type="http://schemas.openxmlformats.org/officeDocument/2006/relationships/tags" Target="../tags/tag6.xml"/><Relationship Id="rId6" Type="http://schemas.openxmlformats.org/officeDocument/2006/relationships/image" Target="../media/image3.png"/><Relationship Id="rId5" Type="http://schemas.openxmlformats.org/officeDocument/2006/relationships/image" Target="../media/image5.jp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/>
              <a:t>         </a:t>
            </a:r>
            <a:r>
              <a:rPr lang="en-US" sz="5400" dirty="0" err="1">
                <a:solidFill>
                  <a:srgbClr val="FF0000"/>
                </a:solidFill>
              </a:rPr>
              <a:t>Lĩnh</a:t>
            </a:r>
            <a:r>
              <a:rPr lang="en-US" sz="5400" dirty="0">
                <a:solidFill>
                  <a:srgbClr val="FF0000"/>
                </a:solidFill>
              </a:rPr>
              <a:t> </a:t>
            </a:r>
            <a:r>
              <a:rPr lang="en-US" sz="5400" dirty="0" err="1">
                <a:solidFill>
                  <a:srgbClr val="FF0000"/>
                </a:solidFill>
              </a:rPr>
              <a:t>vực</a:t>
            </a:r>
            <a:r>
              <a:rPr lang="en-US" sz="5400" dirty="0">
                <a:solidFill>
                  <a:srgbClr val="FF0000"/>
                </a:solidFill>
              </a:rPr>
              <a:t> </a:t>
            </a:r>
            <a:r>
              <a:rPr lang="en-US" sz="5400" dirty="0" err="1">
                <a:solidFill>
                  <a:srgbClr val="FF0000"/>
                </a:solidFill>
              </a:rPr>
              <a:t>phát</a:t>
            </a:r>
            <a:r>
              <a:rPr lang="en-US" sz="5400" dirty="0">
                <a:solidFill>
                  <a:srgbClr val="FF0000"/>
                </a:solidFill>
              </a:rPr>
              <a:t>   </a:t>
            </a:r>
            <a:r>
              <a:rPr lang="en-US" sz="5400" dirty="0" err="1">
                <a:solidFill>
                  <a:srgbClr val="FF0000"/>
                </a:solidFill>
              </a:rPr>
              <a:t>triển</a:t>
            </a:r>
            <a:r>
              <a:rPr lang="en-US" sz="5400" dirty="0">
                <a:solidFill>
                  <a:srgbClr val="FF0000"/>
                </a:solidFill>
              </a:rPr>
              <a:t> </a:t>
            </a:r>
            <a:r>
              <a:rPr lang="en-US" sz="5400" dirty="0" err="1">
                <a:solidFill>
                  <a:srgbClr val="FF0000"/>
                </a:solidFill>
              </a:rPr>
              <a:t>ngôn</a:t>
            </a:r>
            <a:r>
              <a:rPr lang="en-US" sz="5400" dirty="0">
                <a:solidFill>
                  <a:srgbClr val="FF0000"/>
                </a:solidFill>
              </a:rPr>
              <a:t> </a:t>
            </a:r>
            <a:r>
              <a:rPr lang="en-US" sz="5400" dirty="0" err="1">
                <a:solidFill>
                  <a:srgbClr val="FF0000"/>
                </a:solidFill>
              </a:rPr>
              <a:t>ngữ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Box 3"/>
          <p:cNvSpPr txBox="1"/>
          <p:nvPr>
            <p:custDataLst>
              <p:tags r:id="rId1"/>
            </p:custDataLst>
          </p:nvPr>
        </p:nvSpPr>
        <p:spPr>
          <a:xfrm>
            <a:off x="1524000" y="2000072"/>
            <a:ext cx="9144000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Đề</a:t>
            </a:r>
            <a:r>
              <a:rPr lang="en-US" sz="3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tài</a:t>
            </a:r>
            <a:r>
              <a:rPr lang="en-US" sz="3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sz="36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Làm</a:t>
            </a:r>
            <a:r>
              <a:rPr lang="en-US" sz="3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quen</a:t>
            </a:r>
            <a:r>
              <a:rPr lang="en-US" sz="3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chữ</a:t>
            </a:r>
            <a:r>
              <a:rPr lang="en-US" sz="3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cái</a:t>
            </a:r>
            <a:r>
              <a:rPr lang="en-US" sz="3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g,y</a:t>
            </a:r>
            <a:endParaRPr lang="en-US" sz="36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>
            <p:custDataLst>
              <p:tags r:id="rId2"/>
            </p:custDataLst>
          </p:nvPr>
        </p:nvSpPr>
        <p:spPr>
          <a:xfrm>
            <a:off x="1541760" y="2895600"/>
            <a:ext cx="9126240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Chủ đề: </a:t>
            </a:r>
            <a:r>
              <a:rPr lang="en-US" sz="2800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sz="2800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800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hiện</a:t>
            </a:r>
            <a:r>
              <a:rPr lang="en-US" sz="2800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tượng</a:t>
            </a:r>
            <a:r>
              <a:rPr lang="en-US" sz="2800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tự</a:t>
            </a:r>
            <a:r>
              <a:rPr lang="en-US" sz="2800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nhiên</a:t>
            </a:r>
            <a:endParaRPr lang="en-US" sz="2800" i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5"/>
          <p:cNvSpPr/>
          <p:nvPr>
            <p:custDataLst>
              <p:tags r:id="rId3"/>
            </p:custDataLst>
          </p:nvPr>
        </p:nvSpPr>
        <p:spPr>
          <a:xfrm>
            <a:off x="1541760" y="3505200"/>
            <a:ext cx="912624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800" b="1" dirty="0" err="1">
                <a:solidFill>
                  <a:srgbClr val="1F497D">
                    <a:lumMod val="50000"/>
                  </a:srgbClr>
                </a:solidFill>
                <a:latin typeface="Arial" pitchFamily="34" charset="0"/>
                <a:cs typeface="Arial" pitchFamily="34" charset="0"/>
              </a:rPr>
              <a:t>Giáo</a:t>
            </a:r>
            <a:r>
              <a:rPr lang="en-US" sz="2800" b="1" dirty="0">
                <a:solidFill>
                  <a:srgbClr val="1F497D">
                    <a:lumMod val="50000"/>
                  </a:srgb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1F497D">
                    <a:lumMod val="50000"/>
                  </a:srgbClr>
                </a:solidFill>
                <a:latin typeface="Arial" pitchFamily="34" charset="0"/>
                <a:cs typeface="Arial" pitchFamily="34" charset="0"/>
              </a:rPr>
              <a:t>viên</a:t>
            </a:r>
            <a:r>
              <a:rPr lang="en-US" sz="2800" b="1" dirty="0">
                <a:solidFill>
                  <a:srgbClr val="1F497D">
                    <a:lumMod val="50000"/>
                  </a:srgbClr>
                </a:solidFill>
                <a:latin typeface="Arial" pitchFamily="34" charset="0"/>
                <a:cs typeface="Arial" pitchFamily="34" charset="0"/>
              </a:rPr>
              <a:t>: Phạm </a:t>
            </a:r>
            <a:r>
              <a:rPr lang="en-US" sz="2800" b="1" dirty="0" err="1">
                <a:solidFill>
                  <a:srgbClr val="1F497D">
                    <a:lumMod val="50000"/>
                  </a:srgbClr>
                </a:solidFill>
                <a:latin typeface="Arial" pitchFamily="34" charset="0"/>
                <a:cs typeface="Arial" pitchFamily="34" charset="0"/>
              </a:rPr>
              <a:t>Thị</a:t>
            </a:r>
            <a:r>
              <a:rPr lang="en-US" sz="2800" b="1" dirty="0">
                <a:solidFill>
                  <a:srgbClr val="1F497D">
                    <a:lumMod val="50000"/>
                  </a:srgbClr>
                </a:solidFill>
                <a:latin typeface="Arial" pitchFamily="34" charset="0"/>
                <a:cs typeface="Arial" pitchFamily="34" charset="0"/>
              </a:rPr>
              <a:t> Thuý</a:t>
            </a:r>
          </a:p>
          <a:p>
            <a:pPr lvl="0" algn="ctr"/>
            <a:r>
              <a:rPr lang="en-US" sz="2800" b="1" dirty="0" err="1">
                <a:solidFill>
                  <a:srgbClr val="1F497D">
                    <a:lumMod val="50000"/>
                  </a:srgbClr>
                </a:solidFill>
                <a:latin typeface="Arial" pitchFamily="34" charset="0"/>
                <a:cs typeface="Arial" pitchFamily="34" charset="0"/>
              </a:rPr>
              <a:t>Lớp</a:t>
            </a:r>
            <a:r>
              <a:rPr lang="en-US" sz="2800" b="1" dirty="0">
                <a:solidFill>
                  <a:srgbClr val="1F497D">
                    <a:lumMod val="50000"/>
                  </a:srgb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1F497D">
                    <a:lumMod val="50000"/>
                  </a:srgbClr>
                </a:solidFill>
                <a:latin typeface="Arial" pitchFamily="34" charset="0"/>
                <a:cs typeface="Arial" pitchFamily="34" charset="0"/>
              </a:rPr>
              <a:t>mẫu</a:t>
            </a:r>
            <a:r>
              <a:rPr lang="en-US" sz="2800" b="1" dirty="0">
                <a:solidFill>
                  <a:srgbClr val="1F497D">
                    <a:lumMod val="50000"/>
                  </a:srgb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1F497D">
                    <a:lumMod val="50000"/>
                  </a:srgbClr>
                </a:solidFill>
                <a:latin typeface="Arial" pitchFamily="34" charset="0"/>
                <a:cs typeface="Arial" pitchFamily="34" charset="0"/>
              </a:rPr>
              <a:t>giáo</a:t>
            </a:r>
            <a:r>
              <a:rPr lang="en-US" sz="2800" b="1" dirty="0">
                <a:solidFill>
                  <a:srgbClr val="1F497D">
                    <a:lumMod val="50000"/>
                  </a:srgbClr>
                </a:solidFill>
                <a:latin typeface="Arial" pitchFamily="34" charset="0"/>
                <a:cs typeface="Arial" pitchFamily="34" charset="0"/>
              </a:rPr>
              <a:t>: 5-6 </a:t>
            </a:r>
            <a:r>
              <a:rPr lang="en-US" sz="2800" b="1" dirty="0" err="1">
                <a:solidFill>
                  <a:srgbClr val="1F497D">
                    <a:lumMod val="50000"/>
                  </a:srgbClr>
                </a:solidFill>
                <a:latin typeface="Arial" pitchFamily="34" charset="0"/>
                <a:cs typeface="Arial" pitchFamily="34" charset="0"/>
              </a:rPr>
              <a:t>tuổi</a:t>
            </a:r>
            <a:endParaRPr lang="en-US" sz="2800" b="1" dirty="0">
              <a:solidFill>
                <a:srgbClr val="1F497D">
                  <a:lumMod val="50000"/>
                </a:srgbClr>
              </a:solidFill>
              <a:latin typeface="Arial" pitchFamily="34" charset="0"/>
              <a:cs typeface="Arial" pitchFamily="34" charset="0"/>
            </a:endParaRPr>
          </a:p>
          <a:p>
            <a:pPr lvl="0" algn="ctr"/>
            <a:r>
              <a:rPr lang="en-US" sz="2800" b="1" dirty="0">
                <a:solidFill>
                  <a:srgbClr val="1F497D">
                    <a:lumMod val="50000"/>
                  </a:srgbClr>
                </a:solidFill>
                <a:latin typeface="Arial" pitchFamily="34" charset="0"/>
                <a:cs typeface="Arial" pitchFamily="34" charset="0"/>
              </a:rPr>
              <a:t>            </a:t>
            </a:r>
            <a:r>
              <a:rPr lang="en-US" sz="2800" b="1" dirty="0" err="1">
                <a:solidFill>
                  <a:srgbClr val="1F497D">
                    <a:lumMod val="50000"/>
                  </a:srgbClr>
                </a:solidFill>
                <a:latin typeface="Arial" pitchFamily="34" charset="0"/>
                <a:cs typeface="Arial" pitchFamily="34" charset="0"/>
              </a:rPr>
              <a:t>Trường</a:t>
            </a:r>
            <a:r>
              <a:rPr lang="en-US" sz="2800" b="1" dirty="0">
                <a:solidFill>
                  <a:srgbClr val="1F497D">
                    <a:lumMod val="50000"/>
                  </a:srgb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1F497D">
                    <a:lumMod val="50000"/>
                  </a:srgbClr>
                </a:solidFill>
                <a:latin typeface="Arial" pitchFamily="34" charset="0"/>
                <a:cs typeface="Arial" pitchFamily="34" charset="0"/>
              </a:rPr>
              <a:t>mầm</a:t>
            </a:r>
            <a:r>
              <a:rPr lang="en-US" sz="2800" b="1" dirty="0">
                <a:solidFill>
                  <a:srgbClr val="1F497D">
                    <a:lumMod val="50000"/>
                  </a:srgbClr>
                </a:solidFill>
                <a:latin typeface="Arial" pitchFamily="34" charset="0"/>
                <a:cs typeface="Arial" pitchFamily="34" charset="0"/>
              </a:rPr>
              <a:t> non Hoa </a:t>
            </a:r>
            <a:r>
              <a:rPr lang="en-US" sz="2800" b="1" dirty="0" err="1">
                <a:solidFill>
                  <a:srgbClr val="1F497D">
                    <a:lumMod val="50000"/>
                  </a:srgbClr>
                </a:solidFill>
                <a:latin typeface="Arial" pitchFamily="34" charset="0"/>
                <a:cs typeface="Arial" pitchFamily="34" charset="0"/>
              </a:rPr>
              <a:t>Hồng</a:t>
            </a:r>
            <a:endParaRPr lang="en-US" sz="2800" b="1" dirty="0">
              <a:solidFill>
                <a:srgbClr val="1F497D">
                  <a:lumMod val="50000"/>
                </a:srgb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2226" y="5022850"/>
            <a:ext cx="1755775" cy="183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4995141"/>
            <a:ext cx="1755775" cy="183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64415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AutoShape 2" descr="Hình ảnh Hồ Gươm Hà Nội với nét đẹp lịch sử ngàn năm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Mây thuý 2025">
            <a:hlinkClick r:id="" action="ppaction://media"/>
            <a:extLst>
              <a:ext uri="{FF2B5EF4-FFF2-40B4-BE49-F238E27FC236}">
                <a16:creationId xmlns:a16="http://schemas.microsoft.com/office/drawing/2014/main" id="{8EFC34D3-CD4C-46F2-AB1C-78DDA44727F0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45493" y="7937"/>
            <a:ext cx="12215078" cy="6484938"/>
          </a:xfrm>
        </p:spPr>
      </p:pic>
    </p:spTree>
    <p:extLst>
      <p:ext uri="{BB962C8B-B14F-4D97-AF65-F5344CB8AC3E}">
        <p14:creationId xmlns:p14="http://schemas.microsoft.com/office/powerpoint/2010/main" val="1753744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AutoShape 2" descr="Hình ảnh Hồ Gươm Hà Nội với nét đẹp lịch sử ngàn năm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Content Placeholder 6"/>
          <p:cNvSpPr txBox="1">
            <a:spLocks noGrp="1"/>
          </p:cNvSpPr>
          <p:nvPr>
            <p:ph idx="1"/>
            <p:custDataLst>
              <p:tags r:id="rId1"/>
            </p:custDataLst>
          </p:nvPr>
        </p:nvSpPr>
        <p:spPr>
          <a:xfrm>
            <a:off x="3078063" y="4572000"/>
            <a:ext cx="9982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sz="120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đám</a:t>
            </a:r>
            <a:r>
              <a:rPr lang="en-US" sz="120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 </a:t>
            </a:r>
            <a:r>
              <a:rPr lang="en-US" sz="120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mây</a:t>
            </a:r>
            <a:endParaRPr lang="en-US" sz="12000" b="1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1245E3-D7D0-4AAF-8D9C-5BF8398C77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4">
            <a:extLst>
              <a:ext uri="{FF2B5EF4-FFF2-40B4-BE49-F238E27FC236}">
                <a16:creationId xmlns:a16="http://schemas.microsoft.com/office/drawing/2014/main" id="{14ACC07B-2D57-46B6-88D0-170EFCD519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4971" y="4010938"/>
            <a:ext cx="1500188" cy="231538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64273" tIns="32136" rIns="64273" bIns="32136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marL="455613"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marL="1370013"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 eaLnBrk="0" hangingPunct="0"/>
            <a:r>
              <a:rPr lang="en-US" altLang="en-US" sz="14624" b="1" dirty="0">
                <a:solidFill>
                  <a:srgbClr val="FF3300"/>
                </a:solidFill>
                <a:latin typeface=".VnAvant" pitchFamily="34" charset="0"/>
              </a:rPr>
              <a:t>đ</a:t>
            </a:r>
          </a:p>
        </p:txBody>
      </p:sp>
      <p:sp>
        <p:nvSpPr>
          <p:cNvPr id="10" name="Rectangle 5">
            <a:extLst>
              <a:ext uri="{FF2B5EF4-FFF2-40B4-BE49-F238E27FC236}">
                <a16:creationId xmlns:a16="http://schemas.microsoft.com/office/drawing/2014/main" id="{CD7D15E6-ADAB-4F23-B40A-682CC2EC67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4865" y="4032972"/>
            <a:ext cx="1446609" cy="231538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64273" tIns="32136" rIns="64273" bIns="32136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marL="455613"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marL="1370013"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 eaLnBrk="0" hangingPunct="0"/>
            <a:r>
              <a:rPr lang="en-US" altLang="en-US" sz="14624" b="1" dirty="0">
                <a:solidFill>
                  <a:srgbClr val="FF3300"/>
                </a:solidFill>
                <a:latin typeface=".VnAvant" pitchFamily="34" charset="0"/>
              </a:rPr>
              <a:t>¸</a:t>
            </a:r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37BD29E8-C4B4-444E-BFA5-7DD59757CD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80440" y="4010938"/>
            <a:ext cx="1768078" cy="231538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64273" tIns="32136" rIns="64273" bIns="32136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marL="455613"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marL="1370013"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 eaLnBrk="0" hangingPunct="0"/>
            <a:r>
              <a:rPr lang="en-US" altLang="en-US" sz="14624" b="1" dirty="0">
                <a:solidFill>
                  <a:srgbClr val="FF3300"/>
                </a:solidFill>
                <a:latin typeface=".VnAvant" pitchFamily="34" charset="0"/>
              </a:rPr>
              <a:t>m</a:t>
            </a:r>
          </a:p>
        </p:txBody>
      </p:sp>
      <p:sp>
        <p:nvSpPr>
          <p:cNvPr id="12" name="Rectangle 6">
            <a:extLst>
              <a:ext uri="{FF2B5EF4-FFF2-40B4-BE49-F238E27FC236}">
                <a16:creationId xmlns:a16="http://schemas.microsoft.com/office/drawing/2014/main" id="{C0C74426-80DE-431F-87BE-B191ABFE2B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49760" y="4032972"/>
            <a:ext cx="1768078" cy="231538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64273" tIns="32136" rIns="64273" bIns="32136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marL="455613"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marL="1370013"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 eaLnBrk="0" hangingPunct="0"/>
            <a:r>
              <a:rPr lang="en-US" altLang="en-US" sz="14624" b="1" dirty="0">
                <a:solidFill>
                  <a:srgbClr val="FF3300"/>
                </a:solidFill>
                <a:latin typeface=".VnAvant" pitchFamily="34" charset="0"/>
              </a:rPr>
              <a:t>m</a:t>
            </a:r>
          </a:p>
        </p:txBody>
      </p:sp>
      <p:sp>
        <p:nvSpPr>
          <p:cNvPr id="14" name="Rectangle 7">
            <a:extLst>
              <a:ext uri="{FF2B5EF4-FFF2-40B4-BE49-F238E27FC236}">
                <a16:creationId xmlns:a16="http://schemas.microsoft.com/office/drawing/2014/main" id="{C104DBEC-25D1-4796-9EFC-54D52A8A67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36287" y="4032972"/>
            <a:ext cx="1553766" cy="231538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64273" tIns="32136" rIns="64273" bIns="32136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marL="455613"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marL="1370013"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 eaLnBrk="0" hangingPunct="0"/>
            <a:r>
              <a:rPr lang="en-US" altLang="en-US" sz="14624" b="1" dirty="0">
                <a:solidFill>
                  <a:srgbClr val="FF3300"/>
                </a:solidFill>
                <a:latin typeface=".VnAvant" pitchFamily="34" charset="0"/>
              </a:rPr>
              <a:t>©</a:t>
            </a:r>
          </a:p>
        </p:txBody>
      </p:sp>
      <p:sp>
        <p:nvSpPr>
          <p:cNvPr id="15" name="Rectangle 8">
            <a:extLst>
              <a:ext uri="{FF2B5EF4-FFF2-40B4-BE49-F238E27FC236}">
                <a16:creationId xmlns:a16="http://schemas.microsoft.com/office/drawing/2014/main" id="{B117393D-FBC3-4D53-BD7A-5F12A70C8E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6557" y="4032972"/>
            <a:ext cx="1464469" cy="231538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64273" tIns="32136" rIns="64273" bIns="32136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marL="455613"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marL="1370013"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 eaLnBrk="0" hangingPunct="0"/>
            <a:r>
              <a:rPr lang="en-US" altLang="en-US" sz="14624" b="1" dirty="0">
                <a:solidFill>
                  <a:srgbClr val="FF3300"/>
                </a:solidFill>
                <a:latin typeface=".VnAvant" pitchFamily="34" charset="0"/>
              </a:rPr>
              <a:t>y</a:t>
            </a:r>
          </a:p>
        </p:txBody>
      </p:sp>
      <p:pic>
        <p:nvPicPr>
          <p:cNvPr id="6" name="ChoToiDiLamMuaVoiBeat-VA-4261591">
            <a:hlinkClick r:id="" action="ppaction://media"/>
            <a:extLst>
              <a:ext uri="{FF2B5EF4-FFF2-40B4-BE49-F238E27FC236}">
                <a16:creationId xmlns:a16="http://schemas.microsoft.com/office/drawing/2014/main" id="{B07067B9-A846-48F7-B1AB-DFED2C35188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72800" y="723106"/>
            <a:ext cx="800100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454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3.7037E-6 L -3.54167E-6 0.33357 " pathEditMode="relative" rAng="0" ptsTypes="AA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7.40741E-7 L 1.45833E-6 0.33357 " pathEditMode="relative" rAng="0" ptsTypes="AA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3.7037E-6 L -1.45833E-6 0.33357 " pathEditMode="relative" rAng="0" ptsTypes="AA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3.7037E-7 L 4.79167E-6 0.33357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3.7037E-7 L -3.125E-6 -0.33356 " pathEditMode="relative" rAng="0" ptsTypes="AA">
                                      <p:cBhvr>
                                        <p:cTn id="4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66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8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5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3.7037E-7 L -0.25 -3.7037E-7 " pathEditMode="relative" rAng="0" ptsTypes="AA">
                                      <p:cBhvr>
                                        <p:cTn id="6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13433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 build="p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4" grpId="0" animBg="1"/>
      <p:bldP spid="14" grpId="1" animBg="1"/>
      <p:bldP spid="15" grpId="0" animBg="1"/>
      <p:bldP spid="15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1353800" cy="169068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90689"/>
            <a:ext cx="11353800" cy="448627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TextBox 3"/>
          <p:cNvSpPr txBox="1"/>
          <p:nvPr>
            <p:custDataLst>
              <p:tags r:id="rId1"/>
            </p:custDataLst>
          </p:nvPr>
        </p:nvSpPr>
        <p:spPr>
          <a:xfrm>
            <a:off x="5067301" y="624670"/>
            <a:ext cx="1925527" cy="47089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y</a:t>
            </a:r>
          </a:p>
        </p:txBody>
      </p:sp>
    </p:spTree>
    <p:extLst>
      <p:ext uri="{BB962C8B-B14F-4D97-AF65-F5344CB8AC3E}">
        <p14:creationId xmlns:p14="http://schemas.microsoft.com/office/powerpoint/2010/main" val="2439560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8624" y="882417"/>
            <a:ext cx="1806388" cy="271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4435" y="732070"/>
            <a:ext cx="3195918" cy="4417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0315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1353800" cy="169068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" y="1523206"/>
            <a:ext cx="12099235" cy="533479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Text Box 5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842248" y="1313330"/>
            <a:ext cx="1981200" cy="4708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300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Y</a:t>
            </a:r>
          </a:p>
        </p:txBody>
      </p:sp>
      <p:sp>
        <p:nvSpPr>
          <p:cNvPr id="5" name="Text Box 3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5029200" y="1299368"/>
            <a:ext cx="1828800" cy="3779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24200" b="1" dirty="0">
                <a:solidFill>
                  <a:srgbClr val="FF0066"/>
                </a:solidFill>
                <a:latin typeface="Century Gothic" pitchFamily="34" charset="0"/>
              </a:rPr>
              <a:t>y</a:t>
            </a: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6606" y="2667794"/>
            <a:ext cx="1781175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1195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endParaRPr lang="en-US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>
            <p:custDataLst>
              <p:tags r:id="rId1"/>
            </p:custDataLst>
          </p:nvPr>
        </p:nvSpPr>
        <p:spPr>
          <a:xfrm>
            <a:off x="2876423" y="1170324"/>
            <a:ext cx="2064989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0" b="1" dirty="0">
                <a:gradFill>
                  <a:gsLst>
                    <a:gs pos="0">
                      <a:srgbClr val="000000"/>
                    </a:gs>
                    <a:gs pos="15000">
                      <a:srgbClr val="0A128C"/>
                    </a:gs>
                    <a:gs pos="70000">
                      <a:srgbClr val="181CC7"/>
                    </a:gs>
                    <a:gs pos="88000">
                      <a:srgbClr val="7005D4"/>
                    </a:gs>
                    <a:gs pos="100000">
                      <a:srgbClr val="8C3D91"/>
                    </a:gs>
                  </a:gsLst>
                  <a:lin ang="5400000" scaled="0"/>
                </a:gradFill>
                <a:latin typeface="Arial" pitchFamily="34" charset="0"/>
                <a:cs typeface="Arial" pitchFamily="34" charset="0"/>
              </a:rPr>
              <a:t>g</a:t>
            </a:r>
          </a:p>
        </p:txBody>
      </p:sp>
      <p:sp>
        <p:nvSpPr>
          <p:cNvPr id="6" name="TextBox 5"/>
          <p:cNvSpPr txBox="1"/>
          <p:nvPr>
            <p:custDataLst>
              <p:tags r:id="rId2"/>
            </p:custDataLst>
          </p:nvPr>
        </p:nvSpPr>
        <p:spPr>
          <a:xfrm>
            <a:off x="7391401" y="1170324"/>
            <a:ext cx="1970411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0" b="1" dirty="0">
                <a:gradFill>
                  <a:gsLst>
                    <a:gs pos="0">
                      <a:srgbClr val="000082"/>
                    </a:gs>
                    <a:gs pos="13000">
                      <a:srgbClr val="0047FF"/>
                    </a:gs>
                    <a:gs pos="28000">
                      <a:srgbClr val="000082"/>
                    </a:gs>
                    <a:gs pos="42999">
                      <a:srgbClr val="0047FF"/>
                    </a:gs>
                    <a:gs pos="58000">
                      <a:srgbClr val="000082"/>
                    </a:gs>
                    <a:gs pos="72000">
                      <a:srgbClr val="0047FF"/>
                    </a:gs>
                    <a:gs pos="87000">
                      <a:srgbClr val="000082"/>
                    </a:gs>
                    <a:gs pos="100000">
                      <a:srgbClr val="0047FF"/>
                    </a:gs>
                  </a:gsLst>
                  <a:lin ang="5400000" scaled="0"/>
                </a:gradFill>
                <a:latin typeface="Century Gothic" pitchFamily="34" charset="0"/>
                <a:cs typeface="Arial" pitchFamily="34" charset="0"/>
              </a:rPr>
              <a:t>y</a:t>
            </a:r>
          </a:p>
        </p:txBody>
      </p:sp>
    </p:spTree>
    <p:extLst>
      <p:ext uri="{BB962C8B-B14F-4D97-AF65-F5344CB8AC3E}">
        <p14:creationId xmlns:p14="http://schemas.microsoft.com/office/powerpoint/2010/main" val="3971141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453" y="-285750"/>
            <a:ext cx="11877601" cy="742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8822" y="2553891"/>
            <a:ext cx="1491258" cy="1777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1750" y="2731370"/>
            <a:ext cx="1752451" cy="2367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0773" y="2561704"/>
            <a:ext cx="884039" cy="1753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1539" y="2561705"/>
            <a:ext cx="1340570" cy="2394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6" name="Rectangle 6"/>
          <p:cNvSpPr>
            <a:spLocks/>
          </p:cNvSpPr>
          <p:nvPr/>
        </p:nvSpPr>
        <p:spPr bwMode="auto">
          <a:xfrm>
            <a:off x="1895061" y="834888"/>
            <a:ext cx="6513728" cy="95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marL="455613"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marL="1370013"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/>
            <a:r>
              <a:rPr lang="en-US" alt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So </a:t>
            </a:r>
            <a:r>
              <a:rPr lang="en-US" altLang="en-US" sz="4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sánh</a:t>
            </a:r>
            <a:r>
              <a:rPr lang="en-US" alt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sự</a:t>
            </a:r>
            <a:r>
              <a:rPr lang="en-US" alt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khác</a:t>
            </a:r>
            <a:r>
              <a:rPr lang="en-US" alt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nhau</a:t>
            </a:r>
            <a:endParaRPr lang="en-US" altLang="en-US" sz="4000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grpSp>
        <p:nvGrpSpPr>
          <p:cNvPr id="25610" name="Group 10"/>
          <p:cNvGrpSpPr>
            <a:grpSpLocks/>
          </p:cNvGrpSpPr>
          <p:nvPr/>
        </p:nvGrpSpPr>
        <p:grpSpPr bwMode="auto">
          <a:xfrm>
            <a:off x="8408789" y="1054820"/>
            <a:ext cx="1426518" cy="731118"/>
            <a:chOff x="0" y="0"/>
            <a:chExt cx="1278" cy="655"/>
          </a:xfrm>
        </p:grpSpPr>
        <p:grpSp>
          <p:nvGrpSpPr>
            <p:cNvPr id="25611" name="Group 11"/>
            <p:cNvGrpSpPr>
              <a:grpSpLocks/>
            </p:cNvGrpSpPr>
            <p:nvPr/>
          </p:nvGrpSpPr>
          <p:grpSpPr bwMode="auto">
            <a:xfrm>
              <a:off x="0" y="0"/>
              <a:ext cx="492" cy="648"/>
              <a:chOff x="0" y="0"/>
              <a:chExt cx="492" cy="648"/>
            </a:xfrm>
          </p:grpSpPr>
          <p:pic>
            <p:nvPicPr>
              <p:cNvPr id="25612" name="Picture 12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407" cy="4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5613" name="Picture 13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" y="2"/>
                <a:ext cx="478" cy="6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25614" name="Group 14"/>
            <p:cNvGrpSpPr>
              <a:grpSpLocks/>
            </p:cNvGrpSpPr>
            <p:nvPr/>
          </p:nvGrpSpPr>
          <p:grpSpPr bwMode="auto">
            <a:xfrm>
              <a:off x="800" y="2"/>
              <a:ext cx="478" cy="654"/>
              <a:chOff x="0" y="0"/>
              <a:chExt cx="478" cy="653"/>
            </a:xfrm>
          </p:grpSpPr>
          <p:pic>
            <p:nvPicPr>
              <p:cNvPr id="25615" name="Picture 15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241" cy="4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5616" name="Picture 16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2" y="0"/>
                <a:ext cx="366" cy="6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1889503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5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5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5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1002" y="459118"/>
            <a:ext cx="8515065" cy="1219557"/>
          </a:xfrm>
        </p:spPr>
        <p:txBody>
          <a:bodyPr>
            <a:normAutofit fontScale="90000"/>
          </a:bodyPr>
          <a:lstStyle/>
          <a:p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1353800" cy="5032375"/>
          </a:xfrm>
        </p:spPr>
        <p:txBody>
          <a:bodyPr/>
          <a:lstStyle/>
          <a:p>
            <a:pPr marL="0" indent="0">
              <a:buNone/>
            </a:pPr>
            <a:endParaRPr lang="en-US" sz="54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dirty="0"/>
              <a:t>                                          </a:t>
            </a:r>
          </a:p>
          <a:p>
            <a:pPr marL="0" indent="0">
              <a:buNone/>
            </a:pP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ED6BAF7-198C-4B4D-B2F9-4CC0F32DE941}"/>
              </a:ext>
            </a:extLst>
          </p:cNvPr>
          <p:cNvSpPr/>
          <p:nvPr/>
        </p:nvSpPr>
        <p:spPr>
          <a:xfrm>
            <a:off x="-232012" y="-109180"/>
            <a:ext cx="12424013" cy="42165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5400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54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</a:t>
            </a:r>
            <a:r>
              <a:rPr lang="vi-VN" sz="54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cs typeface="Arial" panose="020B0604020202020204" pitchFamily="34" charset="0"/>
              </a:rPr>
              <a:t>ơ</a:t>
            </a:r>
            <a:r>
              <a:rPr lang="en-US" sz="5400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54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54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54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endParaRPr lang="en-US" sz="5400" b="1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en-US" sz="3200" b="1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en-US" sz="3200" b="1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sz="32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en-US" sz="3200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32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</a:t>
            </a:r>
            <a:r>
              <a:rPr lang="vi-VN" sz="32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</a:t>
            </a:r>
            <a:r>
              <a:rPr lang="en-US" sz="3200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32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 </a:t>
            </a:r>
            <a:r>
              <a:rPr lang="en-US" sz="3200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32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32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nhảy</a:t>
            </a:r>
            <a:r>
              <a:rPr lang="en-US" sz="32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múa</a:t>
            </a:r>
            <a:endParaRPr lang="en-US" sz="3200" b="1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en-US" sz="3200" b="1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32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*</a:t>
            </a:r>
            <a:r>
              <a:rPr lang="en-US" sz="3200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32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</a:t>
            </a:r>
            <a:r>
              <a:rPr lang="vi-VN" sz="32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</a:t>
            </a:r>
            <a:r>
              <a:rPr lang="en-US" sz="3200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32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2: </a:t>
            </a:r>
            <a:r>
              <a:rPr lang="en-US" sz="3200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2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endParaRPr lang="en-US" sz="3200" b="1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pic>
        <p:nvPicPr>
          <p:cNvPr id="6" name="NhacDanceRapIQ-DJ- da cat">
            <a:hlinkClick r:id="" action="ppaction://media"/>
            <a:extLst>
              <a:ext uri="{FF2B5EF4-FFF2-40B4-BE49-F238E27FC236}">
                <a16:creationId xmlns:a16="http://schemas.microsoft.com/office/drawing/2014/main" id="{4988CEBF-A6D2-4829-92C9-88BE122918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05632" y="3297233"/>
            <a:ext cx="1378424" cy="1378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676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25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3854"/>
            <a:ext cx="10668000" cy="3496109"/>
          </a:xfrm>
        </p:spPr>
        <p:txBody>
          <a:bodyPr>
            <a:normAutofit/>
          </a:bodyPr>
          <a:lstStyle/>
          <a:p>
            <a:endParaRPr lang="en-US" sz="4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92765" y="3602038"/>
            <a:ext cx="10760765" cy="165576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734489" y="1600200"/>
            <a:ext cx="3262433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6000" b="1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Arial" pitchFamily="34" charset="0"/>
                <a:cs typeface="Arial" pitchFamily="34" charset="0"/>
              </a:rPr>
              <a:t>Kết</a:t>
            </a:r>
            <a:r>
              <a:rPr lang="en-US" sz="6000" b="1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6000" b="1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Arial" pitchFamily="34" charset="0"/>
                <a:cs typeface="Arial" pitchFamily="34" charset="0"/>
              </a:rPr>
              <a:t>thúc</a:t>
            </a:r>
            <a:endParaRPr lang="en-US" sz="6000" b="1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1" y="5008995"/>
            <a:ext cx="1755775" cy="183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5" y="5022850"/>
            <a:ext cx="1755775" cy="183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9931" y="5015923"/>
            <a:ext cx="1755775" cy="183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1" y="5181600"/>
            <a:ext cx="1755775" cy="183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ChoToiDiLamMuaVoiBeat-VA-4261591">
            <a:hlinkClick r:id="" action="ppaction://media"/>
            <a:extLst>
              <a:ext uri="{FF2B5EF4-FFF2-40B4-BE49-F238E27FC236}">
                <a16:creationId xmlns:a16="http://schemas.microsoft.com/office/drawing/2014/main" id="{3538EDD0-F119-4B13-9687-D358B411D3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70574" y="2819400"/>
            <a:ext cx="114300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842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343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981200" y="2362202"/>
            <a:ext cx="8305800" cy="5486399"/>
          </a:xfrm>
          <a:prstGeom prst="rect">
            <a:avLst/>
          </a:prstGeom>
          <a:noFill/>
        </p:spPr>
        <p:txBody>
          <a:bodyPr spcFirstLastPara="1" wrap="none" lIns="91440" tIns="45720" rIns="91440" bIns="45720" numCol="1">
            <a:prstTxWarp prst="textArchUp">
              <a:avLst/>
            </a:prstTxWarp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Arial" pitchFamily="34" charset="0"/>
                <a:cs typeface="Arial" pitchFamily="34" charset="0"/>
              </a:rPr>
              <a:t>TẠM BIỆT CÁC BÉ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1" y="5008995"/>
            <a:ext cx="1755775" cy="183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5" y="5022850"/>
            <a:ext cx="1755775" cy="183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9931" y="5015923"/>
            <a:ext cx="1755775" cy="183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1" y="5181600"/>
            <a:ext cx="1755775" cy="183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8632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2031" y="365125"/>
            <a:ext cx="10931769" cy="1325563"/>
          </a:xfrm>
        </p:spPr>
        <p:txBody>
          <a:bodyPr/>
          <a:lstStyle/>
          <a:p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Chư</a:t>
            </a:r>
            <a:r>
              <a:rPr lang="vi-VN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br>
              <a:rPr lang="en-US" dirty="0">
                <a:solidFill>
                  <a:srgbClr val="CC00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solidFill>
                  <a:srgbClr val="CC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Game show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vui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nhộn</a:t>
            </a:r>
            <a:r>
              <a:rPr lang="en-US" dirty="0"/>
              <a:t>” </a:t>
            </a:r>
          </a:p>
        </p:txBody>
      </p:sp>
      <p:pic>
        <p:nvPicPr>
          <p:cNvPr id="5" name="ChoToiDiLamMuaVoi-VA-4763900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695700"/>
            <a:ext cx="609600" cy="609600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E942805-7F39-4C4B-B11C-21923EE30352}"/>
              </a:ext>
            </a:extLst>
          </p:cNvPr>
          <p:cNvSpPr/>
          <p:nvPr/>
        </p:nvSpPr>
        <p:spPr>
          <a:xfrm>
            <a:off x="3048000" y="3105835"/>
            <a:ext cx="6096000" cy="280076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4400" dirty="0" err="1">
                <a:solidFill>
                  <a:srgbClr val="CC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Giới</a:t>
            </a:r>
            <a:r>
              <a:rPr lang="en-US" sz="4400" dirty="0">
                <a:solidFill>
                  <a:srgbClr val="CC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CC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thiệ</a:t>
            </a:r>
            <a:r>
              <a:rPr lang="en-US" sz="4400" dirty="0">
                <a:solidFill>
                  <a:srgbClr val="CC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CC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400" dirty="0">
                <a:solidFill>
                  <a:srgbClr val="CC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CC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đội</a:t>
            </a:r>
            <a:r>
              <a:rPr lang="en-US" sz="4400" dirty="0">
                <a:solidFill>
                  <a:srgbClr val="CC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CC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</a:t>
            </a:r>
            <a:r>
              <a:rPr lang="vi-VN" sz="4400" dirty="0">
                <a:solidFill>
                  <a:srgbClr val="CC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</a:t>
            </a:r>
            <a:r>
              <a:rPr lang="en-US" sz="4400" dirty="0">
                <a:solidFill>
                  <a:srgbClr val="CC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i: </a:t>
            </a:r>
          </a:p>
          <a:p>
            <a:pPr algn="ctr"/>
            <a:r>
              <a:rPr lang="en-US" sz="4400" dirty="0">
                <a:solidFill>
                  <a:srgbClr val="CC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en-US" sz="4400" dirty="0" err="1">
                <a:solidFill>
                  <a:srgbClr val="CC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Đội</a:t>
            </a:r>
            <a:r>
              <a:rPr lang="en-US" sz="4400" dirty="0">
                <a:solidFill>
                  <a:srgbClr val="CC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CC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400" dirty="0">
                <a:solidFill>
                  <a:srgbClr val="CC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</a:p>
          <a:p>
            <a:pPr algn="ctr"/>
            <a:r>
              <a:rPr lang="en-US" sz="4400" dirty="0">
                <a:solidFill>
                  <a:srgbClr val="CC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en-US" sz="4400" dirty="0" err="1">
                <a:solidFill>
                  <a:srgbClr val="CC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Đội</a:t>
            </a:r>
            <a:r>
              <a:rPr lang="en-US" sz="4400" dirty="0">
                <a:solidFill>
                  <a:srgbClr val="CC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CC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400" dirty="0">
                <a:solidFill>
                  <a:srgbClr val="CC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</a:p>
          <a:p>
            <a:pPr algn="ctr"/>
            <a:r>
              <a:rPr lang="en-US" sz="4400" dirty="0">
                <a:solidFill>
                  <a:srgbClr val="CC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en-US" sz="4400" dirty="0" err="1">
                <a:solidFill>
                  <a:srgbClr val="CC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Đội</a:t>
            </a:r>
            <a:r>
              <a:rPr lang="en-US" sz="4400" dirty="0">
                <a:solidFill>
                  <a:srgbClr val="CC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CC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400" dirty="0">
                <a:solidFill>
                  <a:srgbClr val="CC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1503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84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1514" y="365126"/>
            <a:ext cx="9792286" cy="315912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941936" y="2743201"/>
            <a:ext cx="630813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Arial" pitchFamily="34" charset="0"/>
                <a:cs typeface="Arial" pitchFamily="34" charset="0"/>
              </a:rPr>
              <a:t>KHỞI ĐỘNG CÙNG CÔ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DA979F-7CCE-4286-9A20-71DECAE805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9024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6"/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1034119" y="4572000"/>
            <a:ext cx="9982200" cy="1938992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12000" b="1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AutoShape 2" descr="Sự tích cầu vồng - Kho Tàng Truyện Cổ Tích Chọn Lọ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" name="Cầu vồng Thuý 2025">
            <a:hlinkClick r:id="" action="ppaction://media"/>
            <a:extLst>
              <a:ext uri="{FF2B5EF4-FFF2-40B4-BE49-F238E27FC236}">
                <a16:creationId xmlns:a16="http://schemas.microsoft.com/office/drawing/2014/main" id="{527C3D66-07EB-4622-A267-D05D75426854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4763" y="0"/>
            <a:ext cx="122015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690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83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6"/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1034119" y="4572000"/>
            <a:ext cx="9982200" cy="1938992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20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120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vồng</a:t>
            </a:r>
            <a:endParaRPr lang="en-US" sz="12000" b="1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AutoShape 2" descr="Sự tích cầu vồng - Kho Tàng Truyện Cổ Tích Chọn Lọ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84C5477-32EF-41A2-BB7E-7C2938BE85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172C4C6-40B2-43D3-AB5C-5FED949929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462" y="5157069"/>
            <a:ext cx="6810277" cy="1700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420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6"/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1034119" y="4572000"/>
            <a:ext cx="9982200" cy="1938992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20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120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vồng</a:t>
            </a:r>
            <a:endParaRPr lang="en-US" sz="12000" b="1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AutoShape 2" descr="Sự tích cầu vồng - Kho Tàng Truyện Cổ Tích Chọn Lọ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84C5477-32EF-41A2-BB7E-7C2938BE85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70" y="0"/>
            <a:ext cx="12192000" cy="6858000"/>
          </a:xfrm>
          <a:prstGeom prst="rect">
            <a:avLst/>
          </a:prstGeom>
        </p:spPr>
      </p:pic>
      <p:sp>
        <p:nvSpPr>
          <p:cNvPr id="7" name="Rectangle 11">
            <a:extLst>
              <a:ext uri="{FF2B5EF4-FFF2-40B4-BE49-F238E27FC236}">
                <a16:creationId xmlns:a16="http://schemas.microsoft.com/office/drawing/2014/main" id="{176FBAC3-B8D6-416D-89C4-4F877538FA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63500" y="4383802"/>
            <a:ext cx="1232297" cy="231538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64273" tIns="32136" rIns="64273" bIns="32136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marL="455613"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marL="1370013"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 eaLnBrk="0" hangingPunct="0"/>
            <a:r>
              <a:rPr lang="en-US" altLang="en-US" sz="14624" b="1" dirty="0">
                <a:solidFill>
                  <a:srgbClr val="FF33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Ç</a:t>
            </a:r>
          </a:p>
        </p:txBody>
      </p:sp>
      <p:sp>
        <p:nvSpPr>
          <p:cNvPr id="10" name="Rectangle 4">
            <a:extLst>
              <a:ext uri="{FF2B5EF4-FFF2-40B4-BE49-F238E27FC236}">
                <a16:creationId xmlns:a16="http://schemas.microsoft.com/office/drawing/2014/main" id="{F8910632-E837-4A06-8415-4C8DB4FFFB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575" y="4383802"/>
            <a:ext cx="1232297" cy="231538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64273" tIns="32136" rIns="64273" bIns="32136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marL="455613"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marL="1370013"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 eaLnBrk="0" hangingPunct="0"/>
            <a:r>
              <a:rPr lang="en-US" altLang="en-US" sz="14624" b="1" dirty="0">
                <a:solidFill>
                  <a:srgbClr val="FF3300"/>
                </a:solidFill>
                <a:latin typeface=".VnAvant" pitchFamily="34" charset="0"/>
              </a:rPr>
              <a:t>c</a:t>
            </a:r>
          </a:p>
        </p:txBody>
      </p:sp>
      <p:sp>
        <p:nvSpPr>
          <p:cNvPr id="11" name="Rectangle 12">
            <a:extLst>
              <a:ext uri="{FF2B5EF4-FFF2-40B4-BE49-F238E27FC236}">
                <a16:creationId xmlns:a16="http://schemas.microsoft.com/office/drawing/2014/main" id="{430EFA52-5523-477E-99FD-7BFC6FD600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67751" y="4383802"/>
            <a:ext cx="1233413" cy="231538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64273" tIns="32136" rIns="64273" bIns="32136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marL="455613"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marL="1370013"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 eaLnBrk="0" hangingPunct="0"/>
            <a:r>
              <a:rPr lang="en-US" altLang="en-US" sz="14624" b="1" dirty="0">
                <a:solidFill>
                  <a:srgbClr val="FF3300"/>
                </a:solidFill>
                <a:latin typeface=".VnAvant" pitchFamily="34" charset="0"/>
              </a:rPr>
              <a:t>u</a:t>
            </a:r>
          </a:p>
        </p:txBody>
      </p:sp>
      <p:sp>
        <p:nvSpPr>
          <p:cNvPr id="12" name="Rectangle 13">
            <a:extLst>
              <a:ext uri="{FF2B5EF4-FFF2-40B4-BE49-F238E27FC236}">
                <a16:creationId xmlns:a16="http://schemas.microsoft.com/office/drawing/2014/main" id="{665EF286-E999-4C87-99BF-50EF9D370A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2556" y="4383802"/>
            <a:ext cx="1233413" cy="231538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64273" tIns="32136" rIns="64273" bIns="32136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marL="455613"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marL="1370013"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 eaLnBrk="0" hangingPunct="0"/>
            <a:r>
              <a:rPr lang="en-US" altLang="en-US" sz="14624" b="1" dirty="0">
                <a:solidFill>
                  <a:srgbClr val="FF3300"/>
                </a:solidFill>
                <a:latin typeface=".VnAvant" pitchFamily="34" charset="0"/>
              </a:rPr>
              <a:t>v</a:t>
            </a:r>
          </a:p>
        </p:txBody>
      </p:sp>
      <p:sp>
        <p:nvSpPr>
          <p:cNvPr id="13" name="Rectangle 14">
            <a:extLst>
              <a:ext uri="{FF2B5EF4-FFF2-40B4-BE49-F238E27FC236}">
                <a16:creationId xmlns:a16="http://schemas.microsoft.com/office/drawing/2014/main" id="{835039B4-CB5D-4302-ADC9-15F48D363D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04010" y="4383802"/>
            <a:ext cx="1286991" cy="231538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64273" tIns="32136" rIns="64273" bIns="32136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marL="455613"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marL="1370013"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 eaLnBrk="0" hangingPunct="0"/>
            <a:r>
              <a:rPr lang="en-US" altLang="en-US" sz="14624" b="1" dirty="0">
                <a:solidFill>
                  <a:srgbClr val="FF3300"/>
                </a:solidFill>
                <a:latin typeface=".VnAvant" pitchFamily="34" charset="0"/>
              </a:rPr>
              <a:t>ồ</a:t>
            </a:r>
          </a:p>
        </p:txBody>
      </p:sp>
      <p:sp>
        <p:nvSpPr>
          <p:cNvPr id="14" name="Rectangle 15">
            <a:extLst>
              <a:ext uri="{FF2B5EF4-FFF2-40B4-BE49-F238E27FC236}">
                <a16:creationId xmlns:a16="http://schemas.microsoft.com/office/drawing/2014/main" id="{FCA8AB0C-2075-4041-9032-A908A8AD70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62955" y="4383802"/>
            <a:ext cx="1233413" cy="231538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64273" tIns="32136" rIns="64273" bIns="32136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marL="455613"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marL="1370013"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 eaLnBrk="0" hangingPunct="0"/>
            <a:r>
              <a:rPr lang="en-US" altLang="en-US" sz="14624" b="1" dirty="0">
                <a:solidFill>
                  <a:srgbClr val="FF3300"/>
                </a:solidFill>
                <a:latin typeface=".VnAvant" pitchFamily="34" charset="0"/>
              </a:rPr>
              <a:t>n</a:t>
            </a:r>
          </a:p>
        </p:txBody>
      </p:sp>
      <p:sp>
        <p:nvSpPr>
          <p:cNvPr id="15" name="Rectangle 16">
            <a:extLst>
              <a:ext uri="{FF2B5EF4-FFF2-40B4-BE49-F238E27FC236}">
                <a16:creationId xmlns:a16="http://schemas.microsoft.com/office/drawing/2014/main" id="{A658F4EF-0AC2-49A2-B1B3-7B51B15330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40275" y="4383802"/>
            <a:ext cx="1339453" cy="231538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64273" tIns="32136" rIns="64273" bIns="32136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marL="455613"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marL="1370013"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eaLnBrk="0" hangingPunct="0"/>
            <a:r>
              <a:rPr lang="en-US" altLang="en-US" sz="14624" b="1" dirty="0">
                <a:solidFill>
                  <a:srgbClr val="FF3300"/>
                </a:solidFill>
                <a:latin typeface=".VnAvant" pitchFamily="34" charset="0"/>
              </a:rPr>
              <a:t>g</a:t>
            </a:r>
          </a:p>
        </p:txBody>
      </p:sp>
      <p:pic>
        <p:nvPicPr>
          <p:cNvPr id="2" name="Baysaccauvong-Beat da cat">
            <a:hlinkClick r:id="" action="ppaction://media"/>
            <a:extLst>
              <a:ext uri="{FF2B5EF4-FFF2-40B4-BE49-F238E27FC236}">
                <a16:creationId xmlns:a16="http://schemas.microsoft.com/office/drawing/2014/main" id="{A3BBA542-AE8E-4E73-B02B-5324A3A909D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605820" y="1371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423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367  E" pathEditMode="relative" ptsTypes="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367  E" pathEditMode="relative" ptsTypes="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367  E" pathEditMode="relative" ptsTypes="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367  E" pathEditMode="relative" ptsTypes="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367  E" pathEditMode="relative" ptsTypes="">
                                      <p:cBhvr>
                                        <p:cTn id="6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5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7.40741E-7 L -0.20885 0.00046 " pathEditMode="relative" rAng="0" ptsTypes="AA">
                                      <p:cBhvr>
                                        <p:cTn id="7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43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981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build="p"/>
      <p:bldP spid="7" grpId="0" animBg="1"/>
      <p:bldP spid="7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/>
          <p:cNvSpPr txBox="1"/>
          <p:nvPr>
            <p:custDataLst>
              <p:tags r:id="rId1"/>
            </p:custDataLst>
          </p:nvPr>
        </p:nvSpPr>
        <p:spPr>
          <a:xfrm>
            <a:off x="4912072" y="515470"/>
            <a:ext cx="1967205" cy="39395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</a:t>
            </a:r>
          </a:p>
        </p:txBody>
      </p:sp>
    </p:spTree>
    <p:extLst>
      <p:ext uri="{BB962C8B-B14F-4D97-AF65-F5344CB8AC3E}">
        <p14:creationId xmlns:p14="http://schemas.microsoft.com/office/powerpoint/2010/main" val="9919409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6034" y="700881"/>
            <a:ext cx="2770188" cy="330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5304" y="892884"/>
            <a:ext cx="3233738" cy="436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75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>
            <p:custDataLst>
              <p:tags r:id="rId1"/>
            </p:custDataLst>
          </p:nvPr>
        </p:nvSpPr>
        <p:spPr>
          <a:xfrm>
            <a:off x="735344" y="742951"/>
            <a:ext cx="3276600" cy="5478423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50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.VnLucida sans"/>
              </a:rPr>
              <a:t>G</a:t>
            </a:r>
            <a:endParaRPr lang="en-US" sz="35000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>
            <p:custDataLst>
              <p:tags r:id="rId2"/>
            </p:custDataLst>
          </p:nvPr>
        </p:nvSpPr>
        <p:spPr>
          <a:xfrm>
            <a:off x="4480860" y="742951"/>
            <a:ext cx="3276600" cy="5478423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50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.VnLucida sans"/>
              </a:rPr>
              <a:t>g</a:t>
            </a:r>
            <a:endParaRPr lang="en-US" sz="35000" dirty="0">
              <a:solidFill>
                <a:srgbClr val="000000"/>
              </a:solidFill>
            </a:endParaRPr>
          </a:p>
        </p:txBody>
      </p:sp>
      <p:pic>
        <p:nvPicPr>
          <p:cNvPr id="2050" name="Picture 2" descr="Cách viết chữ g thường và hoa dành cho bé chuẩn bị vào lớp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9837" y="1825625"/>
            <a:ext cx="3748089" cy="4997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330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MyPC\AppData\Local\Temp\PR\data\asimages\{21B7F607-6B33-445C-9F10-E754F37F8C05}_1.png&quot;/&gt;&lt;left val=&quot;0&quot;/&gt;&lt;top val=&quot;74&quot;/&gt;&lt;width val=&quot;720&quot;/&gt;&lt;height val=&quot;120&quot;/&gt;&lt;hasText val=&quot;1&quot;/&gt;&lt;/Image&gt;&lt;/ThreeDShapeInfo&gt;"/>
  <p:tag name="PRESENTER_SHAPETEXTINFO" val="&lt;ShapeTextInfo&gt;&lt;TableIndex row=&quot;-1&quot; col=&quot;-1&quot;&gt;&lt;linesCount val=&quot;2&quot;/&gt;&lt;lineCharCount val=&quot;10&quot;/&gt;&lt;lineCharCount val=&quot;20&quot;/&gt;&lt;/TableIndex&gt;&lt;/ShapeTextInfo&gt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D3C99062-AC26-481C-B5A3-B9125ECF818D}&quot;/&gt;&lt;isInvalidForFieldText val=&quot;0&quot;/&gt;&lt;Image&gt;&lt;filename val=&quot;C:\Users\MyPC\AppData\Local\Temp\PR\data\asimages\{D3C99062-AC26-481C-B5A3-B9125ECF818D}_17.png&quot;/&gt;&lt;left val=&quot;7&quot;/&gt;&lt;top val=&quot;190&quot;/&gt;&lt;width val=&quot;694&quot;/&gt;&lt;height val=&quot;153&quot;/&gt;&lt;hasText val=&quot;1&quot;/&gt;&lt;/Image&gt;&lt;/ThreeDShapeInfo&gt;"/>
  <p:tag name="PRESENTER_SHAPETEXTINFO" val="&lt;ShapeTextInfo&gt;&lt;TableIndex row=&quot;-1&quot; col=&quot;-1&quot;&gt;&lt;linesCount val=&quot;1&quot;/&gt;&lt;lineCharCount val=&quot;11&quot;/&gt;&lt;/TableIndex&gt;&lt;/ShapeTextInfo&gt;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MyPC\AppData\Local\Temp\PR\data\asimages\{3108155E-260A-497F-9375-E8B8F3CE6738}_25.png&quot;/&gt;&lt;left val=&quot;44&quot;/&gt;&lt;top val=&quot;-37&quot;/&gt;&lt;width val=&quot;497&quot;/&gt;&lt;height val=&quot;630&quot;/&gt;&lt;hasText val=&quot;1&quot;/&gt;&lt;/Image&gt;&lt;/ThreeDShapeInfo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MyPC\AppData\Local\Temp\PR\data\asimages\{8E3BFD4A-3F17-4002-A5DC-6D184D2BD89F}_27.png&quot;/&gt;&lt;left val=&quot;-335&quot;/&gt;&lt;top val=&quot;-72&quot;/&gt;&lt;width val=&quot;495&quot;/&gt;&lt;height val=&quot;526&quot;/&gt;&lt;hasText val=&quot;1&quot;/&gt;&lt;/Image&gt;&lt;/ThreeDShapeInfo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MyPC\AppData\Local\Temp\PR\data\asimages\{A82F6BB4-8C23-44CF-80BA-C6D4213E6E6A}_27.png&quot;/&gt;&lt;left val=&quot;-282&quot;/&gt;&lt;top val=&quot;98&quot;/&gt;&lt;width val=&quot;431&quot;/&gt;&lt;height val=&quot;509&quot;/&gt;&lt;hasText val=&quot;1&quot;/&gt;&lt;/Image&gt;&lt;/ThreeDShapeInfo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B2F6BAC9-61B6-4C59-A073-00F77B69FE7E}&quot;/&gt;&lt;isInvalidForFieldText val=&quot;0&quot;/&gt;&lt;Image&gt;&lt;filename val=&quot;C:\Users\MyPC\AppData\Local\Temp\PR\data\asimages\{B2F6BAC9-61B6-4C59-A073-00F77B69FE7E}_28.png&quot;/&gt;&lt;left val=&quot;104&quot;/&gt;&lt;top val=&quot;76&quot;/&gt;&lt;width val=&quot;127&quot;/&gt;&lt;height val=&quot;250&quot;/&gt;&lt;hasText val=&quot;1&quot;/&gt;&lt;/Image&gt;&lt;/ThreeDShapeInfo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5B9993ED-F2C8-423B-98B9-E9C1458B839C}&quot;/&gt;&lt;isInvalidForFieldText val=&quot;0&quot;/&gt;&lt;Image&gt;&lt;filename val=&quot;C:\Users\MyPC\AppData\Local\Temp\PR\data\asimages\{5B9993ED-F2C8-423B-98B9-E9C1458B839C}_28.png&quot;/&gt;&lt;left val=&quot;472&quot;/&gt;&lt;top val=&quot;88&quot;/&gt;&lt;width val=&quot;132&quot;/&gt;&lt;height val=&quot;250&quot;/&gt;&lt;hasText val=&quot;1&quot;/&gt;&lt;/Image&gt;&lt;/ThreeDShapeInfo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MyPC\AppData\Local\Temp\PR\data\asimages\{4C3CE052-06DE-41CA-BB60-C3E39BB9920F}_1.png&quot;/&gt;&lt;left val=&quot;0&quot;/&gt;&lt;top val=&quot;190&quot;/&gt;&lt;width val=&quot;719&quot;/&gt;&lt;height val=&quot;43&quot;/&gt;&lt;hasText val=&quot;1&quot;/&gt;&lt;/Image&gt;&lt;/ThreeDShapeInfo&gt;"/>
  <p:tag name="PRESENTER_SHAPETEXTINFO" val="&lt;ShapeTextInfo&gt;&lt;TableIndex row=&quot;-1&quot; col=&quot;-1&quot;&gt;&lt;linesCount val=&quot;1&quot;/&gt;&lt;lineCharCount val=&quot;40&quot;/&gt;&lt;/TableIndex&gt;&lt;/ShapeText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MyPC\AppData\Local\Temp\PR\data\asimages\{9D6B35AE-4516-4828-BE01-2300BA5C37C3}_1.png&quot;/&gt;&lt;left val=&quot;0&quot;/&gt;&lt;top val=&quot;229&quot;/&gt;&lt;width val=&quot;719&quot;/&gt;&lt;height val=&quot;43&quot;/&gt;&lt;hasText val=&quot;1&quot;/&gt;&lt;/Image&gt;&lt;/ThreeDShapeInfo&gt;"/>
  <p:tag name="PRESENTER_SHAPETEXTINFO" val="&lt;ShapeTextInfo&gt;&lt;TableIndex row=&quot;-1&quot; col=&quot;-1&quot;&gt;&lt;linesCount val=&quot;1&quot;/&gt;&lt;lineCharCount val=&quot;30&quot;/&gt;&lt;/TableIndex&gt;&lt;/ShapeText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D3C99062-AC26-481C-B5A3-B9125ECF818D}&quot;/&gt;&lt;isInvalidForFieldText val=&quot;0&quot;/&gt;&lt;Image&gt;&lt;filename val=&quot;C:\Users\MyPC\AppData\Local\Temp\PR\data\asimages\{D3C99062-AC26-481C-B5A3-B9125ECF818D}_17.png&quot;/&gt;&lt;left val=&quot;7&quot;/&gt;&lt;top val=&quot;190&quot;/&gt;&lt;width val=&quot;694&quot;/&gt;&lt;height val=&quot;153&quot;/&gt;&lt;hasText val=&quot;1&quot;/&gt;&lt;/Image&gt;&lt;/ThreeDShapeInfo&gt;"/>
  <p:tag name="PRESENTER_SHAPETEXTINFO" val="&lt;ShapeTextInfo&gt;&lt;TableIndex row=&quot;-1&quot; col=&quot;-1&quot;&gt;&lt;linesCount val=&quot;1&quot;/&gt;&lt;lineCharCount val=&quot;11&quot;/&gt;&lt;/TableIndex&gt;&lt;/ShapeTextInfo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D3C99062-AC26-481C-B5A3-B9125ECF818D}&quot;/&gt;&lt;isInvalidForFieldText val=&quot;0&quot;/&gt;&lt;Image&gt;&lt;filename val=&quot;C:\Users\MyPC\AppData\Local\Temp\PR\data\asimages\{D3C99062-AC26-481C-B5A3-B9125ECF818D}_17.png&quot;/&gt;&lt;left val=&quot;7&quot;/&gt;&lt;top val=&quot;190&quot;/&gt;&lt;width val=&quot;694&quot;/&gt;&lt;height val=&quot;153&quot;/&gt;&lt;hasText val=&quot;1&quot;/&gt;&lt;/Image&gt;&lt;/ThreeDShapeInfo&gt;"/>
  <p:tag name="PRESENTER_SHAPETEXTINFO" val="&lt;ShapeTextInfo&gt;&lt;TableIndex row=&quot;-1&quot; col=&quot;-1&quot;&gt;&lt;linesCount val=&quot;1&quot;/&gt;&lt;lineCharCount val=&quot;11&quot;/&gt;&lt;/TableIndex&gt;&lt;/ShapeTextInfo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D3C99062-AC26-481C-B5A3-B9125ECF818D}&quot;/&gt;&lt;isInvalidForFieldText val=&quot;0&quot;/&gt;&lt;Image&gt;&lt;filename val=&quot;C:\Users\MyPC\AppData\Local\Temp\PR\data\asimages\{D3C99062-AC26-481C-B5A3-B9125ECF818D}_17.png&quot;/&gt;&lt;left val=&quot;7&quot;/&gt;&lt;top val=&quot;190&quot;/&gt;&lt;width val=&quot;694&quot;/&gt;&lt;height val=&quot;153&quot;/&gt;&lt;hasText val=&quot;1&quot;/&gt;&lt;/Image&gt;&lt;/ThreeDShapeInfo&gt;"/>
  <p:tag name="PRESENTER_SHAPETEXTINFO" val="&lt;ShapeTextInfo&gt;&lt;TableIndex row=&quot;-1&quot; col=&quot;-1&quot;&gt;&lt;linesCount val=&quot;1&quot;/&gt;&lt;lineCharCount val=&quot;11&quot;/&gt;&lt;/TableIndex&gt;&lt;/ShapeTextInfo&gt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MyPC\AppData\Local\Temp\PR\data\asimages\{CF618202-F05B-4D9B-AFF4-11DA50F7627A}_18.png&quot;/&gt;&lt;left val=&quot;129&quot;/&gt;&lt;top val=&quot;118&quot;/&gt;&lt;width val=&quot;439&quot;/&gt;&lt;height val=&quot;526&quot;/&gt;&lt;hasText val=&quot;1&quot;/&gt;&lt;/Image&gt;&lt;/ThreeDShapeInfo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120D4DC3-3FE1-49F7-B29B-E8F5E1BE0109}&quot;/&gt;&lt;isInvalidForFieldText val=&quot;0&quot;/&gt;&lt;Image&gt;&lt;filename val=&quot;C:\Users\MyPC\AppData\Local\Temp\PR\data\asimages\{120D4DC3-3FE1-49F7-B29B-E8F5E1BE0109}_21.png&quot;/&gt;&lt;left val=&quot;16&quot;/&gt;&lt;top val=&quot;58&quot;/&gt;&lt;width val=&quot;258&quot;/&gt;&lt;height val=&quot;432&quot;/&gt;&lt;hasText val=&quot;1&quot;/&gt;&lt;/Image&gt;&lt;/ThreeDShapeInfo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86964046-4C9D-4196-BF7F-12E7BCB6B325}&quot;/&gt;&lt;isInvalidForFieldText val=&quot;0&quot;/&gt;&lt;Image&gt;&lt;filename val=&quot;C:\Users\MyPC\AppData\Local\Temp\PR\data\asimages\{86964046-4C9D-4196-BF7F-12E7BCB6B325}_21.png&quot;/&gt;&lt;left val=&quot;253&quot;/&gt;&lt;top val=&quot;58&quot;/&gt;&lt;width val=&quot;258&quot;/&gt;&lt;height val=&quot;432&quot;/&gt;&lt;hasText val=&quot;1&quot;/&gt;&lt;/Image&gt;&lt;/ThreeDShapeInfo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321</TotalTime>
  <Words>163</Words>
  <Application>Microsoft Macintosh PowerPoint</Application>
  <PresentationFormat>Widescreen</PresentationFormat>
  <Paragraphs>52</Paragraphs>
  <Slides>19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.VnAvant</vt:lpstr>
      <vt:lpstr>.VnLucida sans</vt:lpstr>
      <vt:lpstr>Arial</vt:lpstr>
      <vt:lpstr>Calibri</vt:lpstr>
      <vt:lpstr>Calibri Light</vt:lpstr>
      <vt:lpstr>Century Gothic</vt:lpstr>
      <vt:lpstr>Times New Roman</vt:lpstr>
      <vt:lpstr>Office Theme</vt:lpstr>
      <vt:lpstr>         Lĩnh vực phát   triển ngôn ngữ</vt:lpstr>
      <vt:lpstr>Chương trình:                      Game show Chữ cái vui nhộn”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* Sự giống nhau: Đều có 2 nét</vt:lpstr>
      <vt:lpstr>PowerPoint Presentation</vt:lpstr>
      <vt:lpstr>  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Phạm Thuý</cp:lastModifiedBy>
  <cp:revision>59</cp:revision>
  <dcterms:created xsi:type="dcterms:W3CDTF">2021-03-09T02:19:43Z</dcterms:created>
  <dcterms:modified xsi:type="dcterms:W3CDTF">2026-04-16T00:46:47Z</dcterms:modified>
</cp:coreProperties>
</file>