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F76D-8C5D-4E3A-9F02-5BD010DD1A0B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639F-A704-4B00-8EDB-A65A37A46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92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F76D-8C5D-4E3A-9F02-5BD010DD1A0B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639F-A704-4B00-8EDB-A65A37A46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48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F76D-8C5D-4E3A-9F02-5BD010DD1A0B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639F-A704-4B00-8EDB-A65A37A46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3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F76D-8C5D-4E3A-9F02-5BD010DD1A0B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639F-A704-4B00-8EDB-A65A37A46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29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F76D-8C5D-4E3A-9F02-5BD010DD1A0B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639F-A704-4B00-8EDB-A65A37A46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F76D-8C5D-4E3A-9F02-5BD010DD1A0B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639F-A704-4B00-8EDB-A65A37A46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11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F76D-8C5D-4E3A-9F02-5BD010DD1A0B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639F-A704-4B00-8EDB-A65A37A46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06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F76D-8C5D-4E3A-9F02-5BD010DD1A0B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639F-A704-4B00-8EDB-A65A37A46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46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F76D-8C5D-4E3A-9F02-5BD010DD1A0B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639F-A704-4B00-8EDB-A65A37A46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23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F76D-8C5D-4E3A-9F02-5BD010DD1A0B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639F-A704-4B00-8EDB-A65A37A46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45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F76D-8C5D-4E3A-9F02-5BD010DD1A0B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639F-A704-4B00-8EDB-A65A37A46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39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EF76D-8C5D-4E3A-9F02-5BD010DD1A0B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E639F-A704-4B00-8EDB-A65A37A46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6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5913" y="1270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</p:pic>
      <p:pic>
        <p:nvPicPr>
          <p:cNvPr id="2054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977189" y="14288"/>
            <a:ext cx="266223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005764" y="0"/>
            <a:ext cx="266223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005764" y="4419600"/>
            <a:ext cx="26622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129589" y="166688"/>
            <a:ext cx="266223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2133600" y="914401"/>
          <a:ext cx="144145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icture" r:id="rId5" imgW="2161519" imgH="1926959" progId="Word.Picture.8">
                  <p:embed/>
                </p:oleObj>
              </mc:Choice>
              <mc:Fallback>
                <p:oleObj name="Picture" r:id="rId5" imgW="2161519" imgH="1926959" progId="Word.Picture.8">
                  <p:embed/>
                  <p:pic>
                    <p:nvPicPr>
                      <p:cNvPr id="20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-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914401"/>
                        <a:ext cx="1441450" cy="938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9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371600" y="419100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3200401" y="304801"/>
            <a:ext cx="58134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>
                <a:solidFill>
                  <a:srgbClr val="0000FF"/>
                </a:solidFill>
              </a:rPr>
              <a:t>TRƯỜNG MẦM NON HOA HỒNG</a:t>
            </a:r>
            <a:r>
              <a:rPr lang="en-US" sz="3000">
                <a:solidFill>
                  <a:srgbClr val="0000FF"/>
                </a:solidFill>
              </a:rPr>
              <a:t>            </a:t>
            </a:r>
          </a:p>
        </p:txBody>
      </p:sp>
      <p:sp>
        <p:nvSpPr>
          <p:cNvPr id="2062" name="WordArt 14"/>
          <p:cNvSpPr>
            <a:spLocks noChangeArrowheads="1" noChangeShapeType="1" noTextEdit="1"/>
          </p:cNvSpPr>
          <p:nvPr/>
        </p:nvSpPr>
        <p:spPr bwMode="auto">
          <a:xfrm>
            <a:off x="2667001" y="1066800"/>
            <a:ext cx="6913563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spc="72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PHÁT TRIỂN </a:t>
            </a:r>
            <a:r>
              <a:rPr lang="en-US" sz="3600" kern="10" spc="72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THẨM MỸ</a:t>
            </a:r>
            <a:endParaRPr lang="vi-VN" sz="3600" kern="10" spc="72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3600" kern="10" spc="72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CHỦ Đ</a:t>
            </a:r>
            <a:r>
              <a:rPr lang="en-US" sz="3600" kern="10" spc="72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Ề: </a:t>
            </a:r>
            <a:r>
              <a:rPr lang="en-US" sz="3600" kern="10" spc="72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GIAO THÔNG</a:t>
            </a:r>
            <a:endParaRPr lang="en-US" sz="3600" kern="10" spc="72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63" name="WordArt 15"/>
          <p:cNvSpPr>
            <a:spLocks noChangeArrowheads="1" noChangeShapeType="1" noTextEdit="1"/>
          </p:cNvSpPr>
          <p:nvPr/>
        </p:nvSpPr>
        <p:spPr bwMode="auto">
          <a:xfrm>
            <a:off x="2971800" y="3048000"/>
            <a:ext cx="6096000" cy="749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60"/>
              </a:avLst>
            </a:prstTxWarp>
          </a:bodyPr>
          <a:lstStyle/>
          <a:p>
            <a:pPr algn="ctr"/>
            <a:r>
              <a:rPr lang="es-ES" sz="24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LQVH: THƠ </a:t>
            </a:r>
            <a:r>
              <a:rPr lang="es-ES" sz="2400" b="1" kern="1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“ </a:t>
            </a:r>
            <a:r>
              <a:rPr lang="es-ES" sz="2400" b="1" kern="1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BÉ TẬP ĐI XE ĐẠP</a:t>
            </a:r>
            <a:r>
              <a:rPr lang="es-ES" sz="2400" b="1" kern="1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”</a:t>
            </a:r>
            <a:endParaRPr lang="en-US" sz="24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3300"/>
              </a:solidFill>
              <a:latin typeface="Times New Roman"/>
              <a:cs typeface="Times New Roman"/>
            </a:endParaRPr>
          </a:p>
        </p:txBody>
      </p:sp>
      <p:sp>
        <p:nvSpPr>
          <p:cNvPr id="27658" name="Text Box 16"/>
          <p:cNvSpPr txBox="1">
            <a:spLocks noChangeArrowheads="1"/>
          </p:cNvSpPr>
          <p:nvPr/>
        </p:nvSpPr>
        <p:spPr bwMode="auto">
          <a:xfrm>
            <a:off x="2362200" y="4343400"/>
            <a:ext cx="7772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763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20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  <p:bldP spid="2062" grpId="0" animBg="1"/>
      <p:bldP spid="2063" grpId="0" animBg="1"/>
      <p:bldP spid="276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43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02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9" y="0"/>
            <a:ext cx="11926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39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92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1978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38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32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36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2026-04-04T06:56:29Z</dcterms:created>
  <dcterms:modified xsi:type="dcterms:W3CDTF">2026-04-04T07:07:58Z</dcterms:modified>
</cp:coreProperties>
</file>