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9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4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3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1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2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3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5913" y="127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77189" y="14288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05764" y="0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05764" y="4419600"/>
            <a:ext cx="26622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29589" y="166688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133600" y="914401"/>
          <a:ext cx="14414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icture" r:id="rId5" imgW="2161519" imgH="1926959" progId="Word.Picture.8">
                  <p:embed/>
                </p:oleObj>
              </mc:Choice>
              <mc:Fallback>
                <p:oleObj name="Picture" r:id="rId5" imgW="2161519" imgH="1926959" progId="Word.Picture.8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14401"/>
                        <a:ext cx="144145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371600" y="41910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200401" y="304801"/>
            <a:ext cx="5813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</a:rPr>
              <a:t>TRƯỜNG MẦM NON HOA HỒNG</a:t>
            </a:r>
            <a:r>
              <a:rPr lang="en-US" sz="3000">
                <a:solidFill>
                  <a:srgbClr val="0000FF"/>
                </a:solidFill>
              </a:rPr>
              <a:t>            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2667001" y="1066800"/>
            <a:ext cx="6913563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PHÁT TRIỂN 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THẨM MỸ</a:t>
            </a:r>
            <a:endParaRPr lang="vi-VN" sz="3600" kern="10" spc="72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CHỦ Đ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Ề: </a:t>
            </a:r>
            <a:r>
              <a:rPr lang="en-US" sz="36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GIAO THÔNG</a:t>
            </a:r>
            <a:endParaRPr lang="en-US" sz="3600" kern="10" spc="72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2971800" y="3048000"/>
            <a:ext cx="6096000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60"/>
              </a:avLst>
            </a:prstTxWarp>
          </a:bodyPr>
          <a:lstStyle/>
          <a:p>
            <a:pPr algn="ctr"/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LQVH</a:t>
            </a:r>
            <a:r>
              <a:rPr lang="es-ES" sz="24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: </a:t>
            </a:r>
            <a:r>
              <a:rPr lang="es-ES" sz="24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THƠ TÀU THỦY”</a:t>
            </a:r>
            <a:endParaRPr lang="en-US" sz="2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27658" name="Text Box 16"/>
          <p:cNvSpPr txBox="1">
            <a:spLocks noChangeArrowheads="1"/>
          </p:cNvSpPr>
          <p:nvPr/>
        </p:nvSpPr>
        <p:spPr bwMode="auto">
          <a:xfrm>
            <a:off x="2362200" y="4343400"/>
            <a:ext cx="777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2" grpId="0" animBg="1"/>
      <p:bldP spid="2063" grpId="0" animBg="1"/>
      <p:bldP spid="276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088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3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088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9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12057530" cy="67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11967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3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2026-04-04T06:56:29Z</dcterms:created>
  <dcterms:modified xsi:type="dcterms:W3CDTF">2026-04-04T07:15:15Z</dcterms:modified>
</cp:coreProperties>
</file>