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3AD3490-28EF-4C21-9841-2F1F79607282}">
          <p14:sldIdLst>
            <p14:sldId id="267"/>
            <p14:sldId id="26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</p14:sldIdLst>
        </p14:section>
        <p14:section name="Untitled Section" id="{4EB928BA-B3DD-4030-92FB-4B6C19523865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21" autoAdjust="0"/>
    <p:restoredTop sz="94660"/>
  </p:normalViewPr>
  <p:slideViewPr>
    <p:cSldViewPr snapToGrid="0">
      <p:cViewPr varScale="1">
        <p:scale>
          <a:sx n="73" d="100"/>
          <a:sy n="73" d="100"/>
        </p:scale>
        <p:origin x="7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2E13F-9F33-491E-83D7-062BD834F94A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61C9-E07F-4702-A795-07B0378A4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059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2E13F-9F33-491E-83D7-062BD834F94A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61C9-E07F-4702-A795-07B0378A4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08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2E13F-9F33-491E-83D7-062BD834F94A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61C9-E07F-4702-A795-07B0378A4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9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2E13F-9F33-491E-83D7-062BD834F94A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61C9-E07F-4702-A795-07B0378A4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551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2E13F-9F33-491E-83D7-062BD834F94A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61C9-E07F-4702-A795-07B0378A4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95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2E13F-9F33-491E-83D7-062BD834F94A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61C9-E07F-4702-A795-07B0378A4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383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2E13F-9F33-491E-83D7-062BD834F94A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61C9-E07F-4702-A795-07B0378A4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160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2E13F-9F33-491E-83D7-062BD834F94A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61C9-E07F-4702-A795-07B0378A4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94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2E13F-9F33-491E-83D7-062BD834F94A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61C9-E07F-4702-A795-07B0378A4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88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2E13F-9F33-491E-83D7-062BD834F94A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61C9-E07F-4702-A795-07B0378A4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30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2E13F-9F33-491E-83D7-062BD834F94A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361C9-E07F-4702-A795-07B0378A4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143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2E13F-9F33-491E-83D7-062BD834F94A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361C9-E07F-4702-A795-07B0378A4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00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7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5913" y="12700"/>
            <a:ext cx="2667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2" descr="F:\Tranh ảnh dạy học\Hinh nen dep\SLGG_20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solidFill>
              <a:srgbClr val="FF3399"/>
            </a:solidFill>
            <a:miter lim="800000"/>
            <a:headEnd/>
            <a:tailEnd/>
          </a:ln>
        </p:spPr>
      </p:pic>
      <p:pic>
        <p:nvPicPr>
          <p:cNvPr id="2054" name="Picture 7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7977189" y="14288"/>
            <a:ext cx="266223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8005764" y="0"/>
            <a:ext cx="266223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7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8005764" y="4419600"/>
            <a:ext cx="266223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7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8129589" y="166688"/>
            <a:ext cx="266223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058" name="Object 10"/>
          <p:cNvGraphicFramePr>
            <a:graphicFrameLocks noChangeAspect="1"/>
          </p:cNvGraphicFramePr>
          <p:nvPr/>
        </p:nvGraphicFramePr>
        <p:xfrm>
          <a:off x="2133600" y="914401"/>
          <a:ext cx="1441450" cy="93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icture" r:id="rId5" imgW="2161519" imgH="1926959" progId="Word.Picture.8">
                  <p:embed/>
                </p:oleObj>
              </mc:Choice>
              <mc:Fallback>
                <p:oleObj name="Picture" r:id="rId5" imgW="2161519" imgH="1926959" progId="Word.Picture.8">
                  <p:embed/>
                  <p:pic>
                    <p:nvPicPr>
                      <p:cNvPr id="2058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contrast="-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914401"/>
                        <a:ext cx="1441450" cy="938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9" name="Picture 7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2667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0" name="Picture 7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1371600" y="4191000"/>
            <a:ext cx="2667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3200401" y="304801"/>
            <a:ext cx="58134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>
                <a:solidFill>
                  <a:srgbClr val="0000FF"/>
                </a:solidFill>
              </a:rPr>
              <a:t>TRƯỜNG MẦM NON HOA HỒNG</a:t>
            </a:r>
            <a:r>
              <a:rPr lang="en-US" sz="3000">
                <a:solidFill>
                  <a:srgbClr val="0000FF"/>
                </a:solidFill>
              </a:rPr>
              <a:t>            </a:t>
            </a:r>
          </a:p>
        </p:txBody>
      </p:sp>
      <p:sp>
        <p:nvSpPr>
          <p:cNvPr id="2062" name="WordArt 14"/>
          <p:cNvSpPr>
            <a:spLocks noChangeArrowheads="1" noChangeShapeType="1" noTextEdit="1"/>
          </p:cNvSpPr>
          <p:nvPr/>
        </p:nvSpPr>
        <p:spPr bwMode="auto">
          <a:xfrm>
            <a:off x="2667001" y="1066800"/>
            <a:ext cx="6913563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spc="72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PHÁT TRIỂN </a:t>
            </a:r>
            <a:r>
              <a:rPr lang="en-US" sz="3600" kern="10" spc="72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THẨM MỸ</a:t>
            </a:r>
            <a:endParaRPr lang="vi-VN" sz="3600" kern="10" spc="72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vi-VN" sz="3600" kern="10" spc="72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CHỦ </a:t>
            </a:r>
            <a:r>
              <a:rPr lang="vi-VN" sz="3600" kern="10" spc="72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Đ</a:t>
            </a:r>
            <a:r>
              <a:rPr lang="en-US" sz="3600" kern="10" spc="72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Ề: </a:t>
            </a:r>
            <a:r>
              <a:rPr lang="en-US" sz="3600" kern="10" spc="72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GIAO THÔNG</a:t>
            </a:r>
            <a:endParaRPr lang="en-US" sz="3600" kern="10" spc="72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63" name="WordArt 15"/>
          <p:cNvSpPr>
            <a:spLocks noChangeArrowheads="1" noChangeShapeType="1" noTextEdit="1"/>
          </p:cNvSpPr>
          <p:nvPr/>
        </p:nvSpPr>
        <p:spPr bwMode="auto">
          <a:xfrm>
            <a:off x="2971800" y="3048000"/>
            <a:ext cx="6096000" cy="749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60"/>
              </a:avLst>
            </a:prstTxWarp>
          </a:bodyPr>
          <a:lstStyle/>
          <a:p>
            <a:pPr algn="ctr"/>
            <a:r>
              <a:rPr lang="es-ES" sz="24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/>
                <a:cs typeface="Times New Roman"/>
              </a:rPr>
              <a:t>LQVH: TRUYỆN “ KIẾN CON ĐI Ô TÔ” </a:t>
            </a:r>
            <a:endParaRPr lang="en-US" sz="24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3300"/>
              </a:solidFill>
              <a:latin typeface="Times New Roman"/>
              <a:cs typeface="Times New Roman"/>
            </a:endParaRPr>
          </a:p>
        </p:txBody>
      </p:sp>
      <p:sp>
        <p:nvSpPr>
          <p:cNvPr id="27658" name="Text Box 16"/>
          <p:cNvSpPr txBox="1">
            <a:spLocks noChangeArrowheads="1"/>
          </p:cNvSpPr>
          <p:nvPr/>
        </p:nvSpPr>
        <p:spPr bwMode="auto">
          <a:xfrm>
            <a:off x="2362200" y="4343400"/>
            <a:ext cx="77724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Bùi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Chồi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62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06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206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1" grpId="0"/>
      <p:bldP spid="2062" grpId="0" animBg="1"/>
      <p:bldP spid="2063" grpId="0" animBg="1"/>
      <p:bldP spid="2765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16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5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71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813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43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88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73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894"/>
            <a:ext cx="12192000" cy="683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60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355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90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1" y="0"/>
            <a:ext cx="12151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064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37</Words>
  <Application>Microsoft Office PowerPoint</Application>
  <PresentationFormat>Widescreen</PresentationFormat>
  <Paragraphs>6</Paragraphs>
  <Slides>10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2026-04-04T06:45:11Z</dcterms:created>
  <dcterms:modified xsi:type="dcterms:W3CDTF">2026-04-04T06:56:14Z</dcterms:modified>
</cp:coreProperties>
</file>