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4" r:id="rId3"/>
    <p:sldId id="295" r:id="rId5"/>
    <p:sldId id="322" r:id="rId6"/>
    <p:sldId id="353" r:id="rId7"/>
    <p:sldId id="315" r:id="rId8"/>
    <p:sldId id="323" r:id="rId9"/>
    <p:sldId id="335" r:id="rId10"/>
    <p:sldId id="326" r:id="rId11"/>
    <p:sldId id="349" r:id="rId12"/>
    <p:sldId id="332" r:id="rId13"/>
    <p:sldId id="329" r:id="rId14"/>
    <p:sldId id="331" r:id="rId15"/>
    <p:sldId id="333" r:id="rId16"/>
    <p:sldId id="327" r:id="rId17"/>
    <p:sldId id="346" r:id="rId18"/>
    <p:sldId id="336" r:id="rId19"/>
    <p:sldId id="341" r:id="rId20"/>
    <p:sldId id="342" r:id="rId21"/>
    <p:sldId id="352" r:id="rId22"/>
    <p:sldId id="334" r:id="rId23"/>
    <p:sldId id="344" r:id="rId24"/>
    <p:sldId id="343" r:id="rId25"/>
    <p:sldId id="345" r:id="rId26"/>
    <p:sldId id="340" r:id="rId27"/>
    <p:sldId id="283" r:id="rId28"/>
    <p:sldId id="321" r:id="rId29"/>
    <p:sldId id="320" r:id="rId30"/>
    <p:sldId id="261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F6D"/>
    <a:srgbClr val="FF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DD3BA-FB34-4B10-A354-CA85AFE4D00F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1823F-2CAB-4E00-AB45-D9A897E3990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7758D1D-F1F7-4CDB-8D4E-E7419B0C52F2}" type="slidenum">
              <a:rPr lang="en-US" smtClean="0"/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xem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.</a:t>
            </a:r>
            <a:endParaRPr lang="en-US" altLang="zh-CN" baseline="0" dirty="0"/>
          </a:p>
          <a:p>
            <a:r>
              <a:rPr lang="en-US" altLang="zh-CN" baseline="0" dirty="0"/>
              <a:t>GV </a:t>
            </a:r>
            <a:r>
              <a:rPr lang="en-US" altLang="zh-CN" baseline="0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.</a:t>
            </a:r>
            <a:endParaRPr lang="en-US" altLang="zh-CN" baseline="0" dirty="0"/>
          </a:p>
          <a:p>
            <a:r>
              <a:rPr lang="en-US" altLang="zh-CN" baseline="0" dirty="0"/>
              <a:t>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vở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bảng</a:t>
            </a:r>
            <a:r>
              <a:rPr lang="en-US" altLang="zh-CN" baseline="0" dirty="0"/>
              <a:t>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xem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.</a:t>
            </a:r>
            <a:endParaRPr lang="en-US" altLang="zh-CN" baseline="0" dirty="0"/>
          </a:p>
          <a:p>
            <a:r>
              <a:rPr lang="en-US" altLang="zh-CN" baseline="0" dirty="0"/>
              <a:t>GV </a:t>
            </a:r>
            <a:r>
              <a:rPr lang="en-US" altLang="zh-CN" baseline="0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.</a:t>
            </a:r>
            <a:endParaRPr lang="en-US" altLang="zh-CN" baseline="0" dirty="0"/>
          </a:p>
          <a:p>
            <a:r>
              <a:rPr lang="en-US" altLang="zh-CN" baseline="0" dirty="0"/>
              <a:t>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vở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bảng</a:t>
            </a:r>
            <a:r>
              <a:rPr lang="en-US" altLang="zh-CN" baseline="0" dirty="0"/>
              <a:t>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xem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.</a:t>
            </a:r>
            <a:endParaRPr lang="en-US" altLang="zh-CN" baseline="0" dirty="0"/>
          </a:p>
          <a:p>
            <a:r>
              <a:rPr lang="en-US" altLang="zh-CN" baseline="0" dirty="0"/>
              <a:t>GV </a:t>
            </a:r>
            <a:r>
              <a:rPr lang="en-US" altLang="zh-CN" baseline="0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.</a:t>
            </a:r>
            <a:endParaRPr lang="en-US" altLang="zh-CN" baseline="0" dirty="0"/>
          </a:p>
          <a:p>
            <a:r>
              <a:rPr lang="en-US" altLang="zh-CN" baseline="0" dirty="0"/>
              <a:t>HS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vở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bảng</a:t>
            </a:r>
            <a:r>
              <a:rPr lang="en-US" altLang="zh-CN" baseline="0" dirty="0"/>
              <a:t>….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2" y="260649"/>
            <a:ext cx="11137237" cy="648072"/>
          </a:xfrm>
        </p:spPr>
        <p:txBody>
          <a:bodyPr>
            <a:norm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2" y="1052736"/>
            <a:ext cx="11137237" cy="568863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7A400-CD1E-4B71-8FBD-A06191EA9B8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600201"/>
            <a:ext cx="508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3941763"/>
            <a:ext cx="508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Võ Hỗng Linh</a:t>
            </a: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Mẫu giáo Ban Mai – Châu Thành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</a:fld>
            <a:endParaRPr lang="vi-VN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7.GIF"/><Relationship Id="rId7" Type="http://schemas.openxmlformats.org/officeDocument/2006/relationships/image" Target="../media/image6.wmf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hyperlink" Target="http://www.glitter-graphics.com/" TargetMode="External"/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4" Type="http://schemas.openxmlformats.org/officeDocument/2006/relationships/notesSlide" Target="../notesSlides/notesSlide1.xml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8.png"/><Relationship Id="rId10" Type="http://schemas.microsoft.com/office/2007/relationships/media" Target="../media/media1.mp3"/><Relationship Id="rId1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GIF"/><Relationship Id="rId2" Type="http://schemas.openxmlformats.org/officeDocument/2006/relationships/image" Target="../media/image18.wmf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8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0.png"/><Relationship Id="rId7" Type="http://schemas.microsoft.com/office/2007/relationships/media" Target="../media/media7.mp4"/><Relationship Id="rId6" Type="http://schemas.openxmlformats.org/officeDocument/2006/relationships/video" Target="../media/media7.mp4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8.png"/><Relationship Id="rId2" Type="http://schemas.microsoft.com/office/2007/relationships/media" Target="../media/media8.mp3"/><Relationship Id="rId1" Type="http://schemas.openxmlformats.org/officeDocument/2006/relationships/audio" Target="../media/media8.mp3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GIF"/><Relationship Id="rId8" Type="http://schemas.openxmlformats.org/officeDocument/2006/relationships/image" Target="../media/image44.GIF"/><Relationship Id="rId7" Type="http://schemas.openxmlformats.org/officeDocument/2006/relationships/image" Target="../media/image43.GIF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Relationship Id="rId3" Type="http://schemas.openxmlformats.org/officeDocument/2006/relationships/image" Target="../media/image39.GIF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50.png"/><Relationship Id="rId2" Type="http://schemas.openxmlformats.org/officeDocument/2006/relationships/image" Target="../media/image38.GIF"/><Relationship Id="rId19" Type="http://schemas.microsoft.com/office/2007/relationships/media" Target="../media/media10.mp4"/><Relationship Id="rId18" Type="http://schemas.openxmlformats.org/officeDocument/2006/relationships/video" Target="../media/media10.mp4"/><Relationship Id="rId17" Type="http://schemas.openxmlformats.org/officeDocument/2006/relationships/image" Target="../media/image8.png"/><Relationship Id="rId16" Type="http://schemas.microsoft.com/office/2007/relationships/media" Target="../media/media9.mp3"/><Relationship Id="rId15" Type="http://schemas.openxmlformats.org/officeDocument/2006/relationships/audio" Target="../media/media9.mp3"/><Relationship Id="rId14" Type="http://schemas.openxmlformats.org/officeDocument/2006/relationships/image" Target="../media/image49.GIF"/><Relationship Id="rId13" Type="http://schemas.openxmlformats.org/officeDocument/2006/relationships/image" Target="../media/image48.GIF"/><Relationship Id="rId12" Type="http://schemas.openxmlformats.org/officeDocument/2006/relationships/image" Target="../media/image3.GIF"/><Relationship Id="rId11" Type="http://schemas.openxmlformats.org/officeDocument/2006/relationships/image" Target="../media/image47.GIF"/><Relationship Id="rId10" Type="http://schemas.openxmlformats.org/officeDocument/2006/relationships/image" Target="../media/image46.GIF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GIF"/><Relationship Id="rId2" Type="http://schemas.openxmlformats.org/officeDocument/2006/relationships/image" Target="../media/image18.wmf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981200" y="4495800"/>
          <a:ext cx="1912938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lip" r:id="rId1" imgW="3535680" imgH="4450080" progId="MS_ClipArt_Gallery.2">
                  <p:embed/>
                </p:oleObj>
              </mc:Choice>
              <mc:Fallback>
                <p:oleObj name="Clip" r:id="rId1" imgW="3535680" imgH="4450080" progId="MS_ClipArt_Gallery.2">
                  <p:embed/>
                  <p:pic>
                    <p:nvPicPr>
                      <p:cNvPr id="0" name="Picture 10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95800"/>
                        <a:ext cx="1912938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3810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81400"/>
            <a:ext cx="9255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Daisy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8"/>
          <p:cNvSpPr>
            <a:spLocks noChangeArrowheads="1" noChangeShapeType="1" noTextEdit="1"/>
          </p:cNvSpPr>
          <p:nvPr/>
        </p:nvSpPr>
        <p:spPr bwMode="auto">
          <a:xfrm>
            <a:off x="2901950" y="4114801"/>
            <a:ext cx="7200900" cy="587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000" kern="10" dirty="0">
              <a:ln w="12700">
                <a:solidFill>
                  <a:srgbClr val="FF0066"/>
                </a:solidFill>
                <a:round/>
              </a:ln>
              <a:solidFill>
                <a:srgbClr val="C00000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9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950913"/>
            <a:ext cx="22098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71"/>
          <p:cNvSpPr>
            <a:spLocks noChangeArrowheads="1" noChangeShapeType="1" noTextEdit="1"/>
          </p:cNvSpPr>
          <p:nvPr/>
        </p:nvSpPr>
        <p:spPr bwMode="auto">
          <a:xfrm>
            <a:off x="2641235" y="2533650"/>
            <a:ext cx="7748953" cy="18700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Lĩnh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vực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phát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triển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ngôn</a:t>
            </a:r>
            <a:r>
              <a:rPr lang="en-US" sz="4400" kern="10" dirty="0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kern="10" dirty="0" err="1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ngữ</a:t>
            </a:r>
            <a:endParaRPr lang="en-US" sz="4400" kern="10" dirty="0">
              <a:ln w="15875">
                <a:solidFill>
                  <a:srgbClr val="0033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4400" kern="10" dirty="0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( LQCC)</a:t>
            </a:r>
            <a:endParaRPr lang="en-US" sz="4400" kern="10" dirty="0">
              <a:ln w="15875">
                <a:solidFill>
                  <a:srgbClr val="0033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4400" kern="10" dirty="0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ĐỀ TÀI: Dạy trẻ tập tô chữ g, </a:t>
            </a:r>
            <a:r>
              <a:rPr lang="en-US" sz="4400" kern="10" dirty="0" smtClean="0">
                <a:ln w="15875">
                  <a:solidFill>
                    <a:srgbClr val="0033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y</a:t>
            </a:r>
            <a:endParaRPr lang="en-US" sz="4400" kern="10" dirty="0" smtClean="0">
              <a:ln w="15875">
                <a:solidFill>
                  <a:srgbClr val="0033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085" name="WordArt 7"/>
          <p:cNvSpPr>
            <a:spLocks noChangeArrowheads="1" noChangeShapeType="1" noTextEdit="1"/>
          </p:cNvSpPr>
          <p:nvPr/>
        </p:nvSpPr>
        <p:spPr bwMode="auto">
          <a:xfrm>
            <a:off x="1855788" y="287338"/>
            <a:ext cx="8534400" cy="3929062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0800000"/>
              </a:avLst>
            </a:prstTxWarp>
          </a:bodyPr>
          <a:lstStyle/>
          <a:p>
            <a:pPr algn="ctr"/>
            <a:endParaRPr lang="en-US" sz="2400" b="1" kern="1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086" name="Picture 3" descr="thin b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733800" y="1524001"/>
            <a:ext cx="4318000" cy="2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8" descr="thin b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343400" y="1600201"/>
            <a:ext cx="4318000" cy="2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36722" y="4796135"/>
            <a:ext cx="6892758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 viên: </a:t>
            </a:r>
            <a:r>
              <a:rPr lang="vi-VN" altLang="en-US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Tuyết </a:t>
            </a:r>
            <a:r>
              <a:rPr lang="vi-VN" altLang="en-US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Nhung</a:t>
            </a:r>
            <a:endParaRPr lang="vi-VN" altLang="en-US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vi-VN" altLang="en-US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Lớp : </a:t>
            </a:r>
            <a:r>
              <a:rPr lang="vi-VN" altLang="en-US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 </a:t>
            </a:r>
            <a:endParaRPr lang="vi-VN" altLang="en-US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WordArt 22"/>
          <p:cNvSpPr>
            <a:spLocks noChangeArrowheads="1" noChangeShapeType="1" noTextEdit="1"/>
          </p:cNvSpPr>
          <p:nvPr/>
        </p:nvSpPr>
        <p:spPr bwMode="auto">
          <a:xfrm>
            <a:off x="2163763" y="457200"/>
            <a:ext cx="8088312" cy="41529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AMillionDreams-ThePianoGuysBenjPasekJustinPaul-588891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6538" y="6057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524000" y="6477000"/>
            <a:ext cx="9144000" cy="381000"/>
          </a:xfrm>
          <a:prstGeom prst="rect">
            <a:avLst/>
          </a:prstGeom>
          <a:gradFill rotWithShape="1">
            <a:gsLst>
              <a:gs pos="0">
                <a:srgbClr val="F7A7EC"/>
              </a:gs>
              <a:gs pos="100000">
                <a:srgbClr val="E5F92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-1371600" y="6461126"/>
            <a:ext cx="28956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7704" name="Picture 19" descr="D:\DuLieu\My Pictures\g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668413"/>
            <a:ext cx="15255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1524000" y="0"/>
            <a:ext cx="152400" cy="68580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0515600" y="0"/>
            <a:ext cx="152400" cy="68580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2" name="Rectangle 3"/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pic>
        <p:nvPicPr>
          <p:cNvPr id="28683" name="Picture 8" descr="CANDL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11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8" descr="CANDL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6911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5" name="Group 5"/>
          <p:cNvGrpSpPr/>
          <p:nvPr/>
        </p:nvGrpSpPr>
        <p:grpSpPr bwMode="auto">
          <a:xfrm>
            <a:off x="1524000" y="0"/>
            <a:ext cx="9144000" cy="6858000"/>
            <a:chOff x="0" y="0"/>
            <a:chExt cx="5760" cy="4329"/>
          </a:xfrm>
        </p:grpSpPr>
        <p:pic>
          <p:nvPicPr>
            <p:cNvPr id="28686" name="Picture 6" descr="COLOU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36"/>
              <a:ext cx="57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7" descr="COLOU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8" descr="COLOU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064" y="2112"/>
              <a:ext cx="42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9" descr="COLOU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00" y="2112"/>
              <a:ext cx="42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  <a:endParaRPr lang="en-US" altLang="en-US"/>
          </a:p>
        </p:txBody>
      </p:sp>
      <p:sp>
        <p:nvSpPr>
          <p:cNvPr id="15365" name="Freeform 5"/>
          <p:cNvSpPr/>
          <p:nvPr/>
        </p:nvSpPr>
        <p:spPr bwMode="auto">
          <a:xfrm>
            <a:off x="4765054" y="2735677"/>
            <a:ext cx="819150" cy="231775"/>
          </a:xfrm>
          <a:custGeom>
            <a:avLst/>
            <a:gdLst>
              <a:gd name="T0" fmla="*/ 748 w 748"/>
              <a:gd name="T1" fmla="*/ 207 h 207"/>
              <a:gd name="T2" fmla="*/ 723 w 748"/>
              <a:gd name="T3" fmla="*/ 186 h 207"/>
              <a:gd name="T4" fmla="*/ 646 w 748"/>
              <a:gd name="T5" fmla="*/ 92 h 207"/>
              <a:gd name="T6" fmla="*/ 599 w 748"/>
              <a:gd name="T7" fmla="*/ 61 h 207"/>
              <a:gd name="T8" fmla="*/ 468 w 748"/>
              <a:gd name="T9" fmla="*/ 10 h 207"/>
              <a:gd name="T10" fmla="*/ 213 w 748"/>
              <a:gd name="T11" fmla="*/ 32 h 207"/>
              <a:gd name="T12" fmla="*/ 0 w 748"/>
              <a:gd name="T13" fmla="*/ 201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8" h="207">
                <a:moveTo>
                  <a:pt x="748" y="207"/>
                </a:moveTo>
                <a:cubicBezTo>
                  <a:pt x="744" y="203"/>
                  <a:pt x="740" y="205"/>
                  <a:pt x="723" y="186"/>
                </a:cubicBezTo>
                <a:cubicBezTo>
                  <a:pt x="706" y="167"/>
                  <a:pt x="666" y="113"/>
                  <a:pt x="646" y="92"/>
                </a:cubicBezTo>
                <a:cubicBezTo>
                  <a:pt x="625" y="71"/>
                  <a:pt x="629" y="74"/>
                  <a:pt x="599" y="61"/>
                </a:cubicBezTo>
                <a:cubicBezTo>
                  <a:pt x="570" y="48"/>
                  <a:pt x="533" y="15"/>
                  <a:pt x="468" y="10"/>
                </a:cubicBezTo>
                <a:cubicBezTo>
                  <a:pt x="404" y="5"/>
                  <a:pt x="291" y="0"/>
                  <a:pt x="213" y="32"/>
                </a:cubicBezTo>
                <a:cubicBezTo>
                  <a:pt x="135" y="64"/>
                  <a:pt x="44" y="166"/>
                  <a:pt x="0" y="201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/>
          <p:nvPr/>
        </p:nvSpPr>
        <p:spPr bwMode="auto">
          <a:xfrm>
            <a:off x="4610100" y="2944813"/>
            <a:ext cx="228600" cy="995362"/>
          </a:xfrm>
          <a:custGeom>
            <a:avLst/>
            <a:gdLst>
              <a:gd name="T0" fmla="*/ 100 w 144"/>
              <a:gd name="T1" fmla="*/ 0 h 627"/>
              <a:gd name="T2" fmla="*/ 34 w 144"/>
              <a:gd name="T3" fmla="*/ 122 h 627"/>
              <a:gd name="T4" fmla="*/ 3 w 144"/>
              <a:gd name="T5" fmla="*/ 248 h 627"/>
              <a:gd name="T6" fmla="*/ 18 w 144"/>
              <a:gd name="T7" fmla="*/ 416 h 627"/>
              <a:gd name="T8" fmla="*/ 84 w 144"/>
              <a:gd name="T9" fmla="*/ 547 h 627"/>
              <a:gd name="T10" fmla="*/ 144 w 144"/>
              <a:gd name="T11" fmla="*/ 627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627">
                <a:moveTo>
                  <a:pt x="100" y="0"/>
                </a:moveTo>
                <a:cubicBezTo>
                  <a:pt x="89" y="21"/>
                  <a:pt x="50" y="81"/>
                  <a:pt x="34" y="122"/>
                </a:cubicBezTo>
                <a:cubicBezTo>
                  <a:pt x="19" y="164"/>
                  <a:pt x="6" y="199"/>
                  <a:pt x="3" y="248"/>
                </a:cubicBezTo>
                <a:cubicBezTo>
                  <a:pt x="0" y="296"/>
                  <a:pt x="5" y="366"/>
                  <a:pt x="18" y="416"/>
                </a:cubicBezTo>
                <a:cubicBezTo>
                  <a:pt x="31" y="466"/>
                  <a:pt x="63" y="512"/>
                  <a:pt x="84" y="547"/>
                </a:cubicBezTo>
                <a:cubicBezTo>
                  <a:pt x="105" y="582"/>
                  <a:pt x="132" y="610"/>
                  <a:pt x="144" y="62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/>
          <p:nvPr/>
        </p:nvSpPr>
        <p:spPr bwMode="auto">
          <a:xfrm>
            <a:off x="4838700" y="3826651"/>
            <a:ext cx="738188" cy="279400"/>
          </a:xfrm>
          <a:custGeom>
            <a:avLst/>
            <a:gdLst>
              <a:gd name="T0" fmla="*/ 0 w 465"/>
              <a:gd name="T1" fmla="*/ 75 h 176"/>
              <a:gd name="T2" fmla="*/ 96 w 465"/>
              <a:gd name="T3" fmla="*/ 143 h 176"/>
              <a:gd name="T4" fmla="*/ 204 w 465"/>
              <a:gd name="T5" fmla="*/ 173 h 176"/>
              <a:gd name="T6" fmla="*/ 341 w 465"/>
              <a:gd name="T7" fmla="*/ 160 h 176"/>
              <a:gd name="T8" fmla="*/ 421 w 465"/>
              <a:gd name="T9" fmla="*/ 82 h 176"/>
              <a:gd name="T10" fmla="*/ 465 w 465"/>
              <a:gd name="T11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5" h="176">
                <a:moveTo>
                  <a:pt x="0" y="75"/>
                </a:moveTo>
                <a:cubicBezTo>
                  <a:pt x="16" y="86"/>
                  <a:pt x="62" y="127"/>
                  <a:pt x="96" y="143"/>
                </a:cubicBezTo>
                <a:cubicBezTo>
                  <a:pt x="130" y="159"/>
                  <a:pt x="163" y="170"/>
                  <a:pt x="204" y="173"/>
                </a:cubicBezTo>
                <a:cubicBezTo>
                  <a:pt x="245" y="176"/>
                  <a:pt x="305" y="175"/>
                  <a:pt x="341" y="160"/>
                </a:cubicBezTo>
                <a:cubicBezTo>
                  <a:pt x="377" y="145"/>
                  <a:pt x="400" y="109"/>
                  <a:pt x="421" y="82"/>
                </a:cubicBezTo>
                <a:cubicBezTo>
                  <a:pt x="442" y="55"/>
                  <a:pt x="456" y="17"/>
                  <a:pt x="465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/>
          <p:nvPr/>
        </p:nvSpPr>
        <p:spPr bwMode="auto">
          <a:xfrm>
            <a:off x="5562600" y="2947988"/>
            <a:ext cx="84138" cy="887412"/>
          </a:xfrm>
          <a:custGeom>
            <a:avLst/>
            <a:gdLst>
              <a:gd name="T0" fmla="*/ 0 w 77"/>
              <a:gd name="T1" fmla="*/ 790 h 790"/>
              <a:gd name="T2" fmla="*/ 34 w 77"/>
              <a:gd name="T3" fmla="*/ 704 h 790"/>
              <a:gd name="T4" fmla="*/ 61 w 77"/>
              <a:gd name="T5" fmla="*/ 599 h 790"/>
              <a:gd name="T6" fmla="*/ 70 w 77"/>
              <a:gd name="T7" fmla="*/ 343 h 790"/>
              <a:gd name="T8" fmla="*/ 20 w 77"/>
              <a:gd name="T9" fmla="*/ 70 h 790"/>
              <a:gd name="T10" fmla="*/ 0 w 77"/>
              <a:gd name="T11" fmla="*/ 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790">
                <a:moveTo>
                  <a:pt x="0" y="790"/>
                </a:moveTo>
                <a:cubicBezTo>
                  <a:pt x="5" y="775"/>
                  <a:pt x="24" y="736"/>
                  <a:pt x="34" y="704"/>
                </a:cubicBezTo>
                <a:cubicBezTo>
                  <a:pt x="44" y="672"/>
                  <a:pt x="55" y="659"/>
                  <a:pt x="61" y="599"/>
                </a:cubicBezTo>
                <a:cubicBezTo>
                  <a:pt x="67" y="539"/>
                  <a:pt x="77" y="431"/>
                  <a:pt x="70" y="343"/>
                </a:cubicBezTo>
                <a:cubicBezTo>
                  <a:pt x="63" y="255"/>
                  <a:pt x="32" y="127"/>
                  <a:pt x="20" y="70"/>
                </a:cubicBezTo>
                <a:cubicBezTo>
                  <a:pt x="8" y="13"/>
                  <a:pt x="4" y="15"/>
                  <a:pt x="0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/>
          <p:nvPr/>
        </p:nvSpPr>
        <p:spPr bwMode="auto">
          <a:xfrm>
            <a:off x="5174629" y="2755141"/>
            <a:ext cx="515938" cy="3430587"/>
          </a:xfrm>
          <a:custGeom>
            <a:avLst/>
            <a:gdLst>
              <a:gd name="T0" fmla="*/ 0 w 325"/>
              <a:gd name="T1" fmla="*/ 2148 h 2161"/>
              <a:gd name="T2" fmla="*/ 76 w 325"/>
              <a:gd name="T3" fmla="*/ 2161 h 2161"/>
              <a:gd name="T4" fmla="*/ 110 w 325"/>
              <a:gd name="T5" fmla="*/ 2150 h 2161"/>
              <a:gd name="T6" fmla="*/ 138 w 325"/>
              <a:gd name="T7" fmla="*/ 2134 h 2161"/>
              <a:gd name="T8" fmla="*/ 220 w 325"/>
              <a:gd name="T9" fmla="*/ 2044 h 2161"/>
              <a:gd name="T10" fmla="*/ 260 w 325"/>
              <a:gd name="T11" fmla="*/ 1950 h 2161"/>
              <a:gd name="T12" fmla="*/ 265 w 325"/>
              <a:gd name="T13" fmla="*/ 1936 h 2161"/>
              <a:gd name="T14" fmla="*/ 271 w 325"/>
              <a:gd name="T15" fmla="*/ 1918 h 2161"/>
              <a:gd name="T16" fmla="*/ 277 w 325"/>
              <a:gd name="T17" fmla="*/ 1878 h 2161"/>
              <a:gd name="T18" fmla="*/ 300 w 325"/>
              <a:gd name="T19" fmla="*/ 1761 h 2161"/>
              <a:gd name="T20" fmla="*/ 313 w 325"/>
              <a:gd name="T21" fmla="*/ 1630 h 2161"/>
              <a:gd name="T22" fmla="*/ 322 w 325"/>
              <a:gd name="T23" fmla="*/ 1422 h 2161"/>
              <a:gd name="T24" fmla="*/ 322 w 325"/>
              <a:gd name="T25" fmla="*/ 1284 h 2161"/>
              <a:gd name="T26" fmla="*/ 302 w 325"/>
              <a:gd name="T27" fmla="*/ 820 h 2161"/>
              <a:gd name="T28" fmla="*/ 298 w 325"/>
              <a:gd name="T29" fmla="*/ 738 h 2161"/>
              <a:gd name="T30" fmla="*/ 300 w 325"/>
              <a:gd name="T31" fmla="*/ 628 h 2161"/>
              <a:gd name="T32" fmla="*/ 292 w 325"/>
              <a:gd name="T33" fmla="*/ 256 h 2161"/>
              <a:gd name="T34" fmla="*/ 289 w 325"/>
              <a:gd name="T35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5" h="2161">
                <a:moveTo>
                  <a:pt x="0" y="2148"/>
                </a:moveTo>
                <a:cubicBezTo>
                  <a:pt x="13" y="2150"/>
                  <a:pt x="58" y="2161"/>
                  <a:pt x="76" y="2161"/>
                </a:cubicBezTo>
                <a:cubicBezTo>
                  <a:pt x="94" y="2161"/>
                  <a:pt x="100" y="2155"/>
                  <a:pt x="110" y="2150"/>
                </a:cubicBezTo>
                <a:cubicBezTo>
                  <a:pt x="120" y="2145"/>
                  <a:pt x="120" y="2152"/>
                  <a:pt x="138" y="2134"/>
                </a:cubicBezTo>
                <a:cubicBezTo>
                  <a:pt x="156" y="2116"/>
                  <a:pt x="200" y="2075"/>
                  <a:pt x="220" y="2044"/>
                </a:cubicBezTo>
                <a:cubicBezTo>
                  <a:pt x="240" y="2013"/>
                  <a:pt x="253" y="1968"/>
                  <a:pt x="260" y="1950"/>
                </a:cubicBezTo>
                <a:cubicBezTo>
                  <a:pt x="267" y="1932"/>
                  <a:pt x="263" y="1941"/>
                  <a:pt x="265" y="1936"/>
                </a:cubicBezTo>
                <a:cubicBezTo>
                  <a:pt x="267" y="1931"/>
                  <a:pt x="269" y="1928"/>
                  <a:pt x="271" y="1918"/>
                </a:cubicBezTo>
                <a:cubicBezTo>
                  <a:pt x="273" y="1908"/>
                  <a:pt x="272" y="1904"/>
                  <a:pt x="277" y="1878"/>
                </a:cubicBezTo>
                <a:cubicBezTo>
                  <a:pt x="282" y="1852"/>
                  <a:pt x="294" y="1802"/>
                  <a:pt x="300" y="1761"/>
                </a:cubicBezTo>
                <a:cubicBezTo>
                  <a:pt x="306" y="1720"/>
                  <a:pt x="309" y="1686"/>
                  <a:pt x="313" y="1630"/>
                </a:cubicBezTo>
                <a:cubicBezTo>
                  <a:pt x="317" y="1574"/>
                  <a:pt x="320" y="1480"/>
                  <a:pt x="322" y="1422"/>
                </a:cubicBezTo>
                <a:cubicBezTo>
                  <a:pt x="324" y="1364"/>
                  <a:pt x="325" y="1384"/>
                  <a:pt x="322" y="1284"/>
                </a:cubicBezTo>
                <a:cubicBezTo>
                  <a:pt x="319" y="1184"/>
                  <a:pt x="306" y="911"/>
                  <a:pt x="302" y="820"/>
                </a:cubicBezTo>
                <a:cubicBezTo>
                  <a:pt x="298" y="729"/>
                  <a:pt x="298" y="770"/>
                  <a:pt x="298" y="738"/>
                </a:cubicBezTo>
                <a:cubicBezTo>
                  <a:pt x="298" y="706"/>
                  <a:pt x="301" y="708"/>
                  <a:pt x="300" y="628"/>
                </a:cubicBezTo>
                <a:cubicBezTo>
                  <a:pt x="299" y="548"/>
                  <a:pt x="294" y="361"/>
                  <a:pt x="292" y="256"/>
                </a:cubicBezTo>
                <a:cubicBezTo>
                  <a:pt x="290" y="151"/>
                  <a:pt x="290" y="53"/>
                  <a:pt x="289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/>
          <p:nvPr/>
        </p:nvSpPr>
        <p:spPr bwMode="auto">
          <a:xfrm>
            <a:off x="4927773" y="3478892"/>
            <a:ext cx="1009650" cy="2690812"/>
          </a:xfrm>
          <a:custGeom>
            <a:avLst/>
            <a:gdLst>
              <a:gd name="T0" fmla="*/ 636 w 636"/>
              <a:gd name="T1" fmla="*/ 0 h 1695"/>
              <a:gd name="T2" fmla="*/ 560 w 636"/>
              <a:gd name="T3" fmla="*/ 162 h 1695"/>
              <a:gd name="T4" fmla="*/ 514 w 636"/>
              <a:gd name="T5" fmla="*/ 261 h 1695"/>
              <a:gd name="T6" fmla="*/ 342 w 636"/>
              <a:gd name="T7" fmla="*/ 570 h 1695"/>
              <a:gd name="T8" fmla="*/ 144 w 636"/>
              <a:gd name="T9" fmla="*/ 914 h 1695"/>
              <a:gd name="T10" fmla="*/ 25 w 636"/>
              <a:gd name="T11" fmla="*/ 1201 h 1695"/>
              <a:gd name="T12" fmla="*/ 2 w 636"/>
              <a:gd name="T13" fmla="*/ 1404 h 1695"/>
              <a:gd name="T14" fmla="*/ 15 w 636"/>
              <a:gd name="T15" fmla="*/ 1549 h 1695"/>
              <a:gd name="T16" fmla="*/ 55 w 636"/>
              <a:gd name="T17" fmla="*/ 1652 h 1695"/>
              <a:gd name="T18" fmla="*/ 121 w 636"/>
              <a:gd name="T19" fmla="*/ 1685 h 1695"/>
              <a:gd name="T20" fmla="*/ 184 w 636"/>
              <a:gd name="T21" fmla="*/ 1695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6" h="1695">
                <a:moveTo>
                  <a:pt x="636" y="0"/>
                </a:moveTo>
                <a:cubicBezTo>
                  <a:pt x="623" y="27"/>
                  <a:pt x="580" y="118"/>
                  <a:pt x="560" y="162"/>
                </a:cubicBezTo>
                <a:cubicBezTo>
                  <a:pt x="540" y="206"/>
                  <a:pt x="550" y="193"/>
                  <a:pt x="514" y="261"/>
                </a:cubicBezTo>
                <a:cubicBezTo>
                  <a:pt x="478" y="329"/>
                  <a:pt x="404" y="461"/>
                  <a:pt x="342" y="570"/>
                </a:cubicBezTo>
                <a:cubicBezTo>
                  <a:pt x="280" y="679"/>
                  <a:pt x="197" y="807"/>
                  <a:pt x="144" y="914"/>
                </a:cubicBezTo>
                <a:cubicBezTo>
                  <a:pt x="92" y="1019"/>
                  <a:pt x="49" y="1119"/>
                  <a:pt x="25" y="1201"/>
                </a:cubicBezTo>
                <a:cubicBezTo>
                  <a:pt x="1" y="1283"/>
                  <a:pt x="4" y="1346"/>
                  <a:pt x="2" y="1404"/>
                </a:cubicBezTo>
                <a:cubicBezTo>
                  <a:pt x="0" y="1462"/>
                  <a:pt x="6" y="1508"/>
                  <a:pt x="15" y="1549"/>
                </a:cubicBezTo>
                <a:cubicBezTo>
                  <a:pt x="24" y="1590"/>
                  <a:pt x="37" y="1629"/>
                  <a:pt x="55" y="1652"/>
                </a:cubicBezTo>
                <a:cubicBezTo>
                  <a:pt x="73" y="1675"/>
                  <a:pt x="100" y="1678"/>
                  <a:pt x="121" y="1685"/>
                </a:cubicBezTo>
                <a:cubicBezTo>
                  <a:pt x="142" y="1692"/>
                  <a:pt x="171" y="1693"/>
                  <a:pt x="184" y="169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23592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971800" y="767358"/>
            <a:ext cx="7010400" cy="6060195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 flipV="1">
            <a:off x="3276600" y="24022"/>
            <a:ext cx="6262802" cy="667115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4930"/>
            <a:ext cx="2031422" cy="1743244"/>
          </a:xfrm>
          <a:prstGeom prst="rect">
            <a:avLst/>
          </a:prstGeom>
        </p:spPr>
      </p:pic>
      <p:sp>
        <p:nvSpPr>
          <p:cNvPr id="23" name="矩形 37"/>
          <p:cNvSpPr/>
          <p:nvPr/>
        </p:nvSpPr>
        <p:spPr>
          <a:xfrm>
            <a:off x="3846504" y="-66642"/>
            <a:ext cx="4764096" cy="7080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Neùt cong kín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1" name="video-1629433341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7778" t="8889" r="8889" b="8889"/>
          <a:stretch>
            <a:fillRect/>
          </a:stretch>
        </p:blipFill>
        <p:spPr>
          <a:xfrm>
            <a:off x="3550501" y="942169"/>
            <a:ext cx="5715000" cy="563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933700" y="678768"/>
            <a:ext cx="6781800" cy="6151676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 flipV="1">
            <a:off x="3193199" y="55434"/>
            <a:ext cx="6262802" cy="667115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9430"/>
            <a:ext cx="1905000" cy="1634756"/>
          </a:xfrm>
          <a:prstGeom prst="rect">
            <a:avLst/>
          </a:prstGeom>
        </p:spPr>
      </p:pic>
      <p:sp>
        <p:nvSpPr>
          <p:cNvPr id="23" name="矩形 37"/>
          <p:cNvSpPr/>
          <p:nvPr/>
        </p:nvSpPr>
        <p:spPr>
          <a:xfrm>
            <a:off x="4038600" y="0"/>
            <a:ext cx="4764096" cy="7570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0225" algn="l"/>
              </a:tabLst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Neùt khuyeát döôùi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0" name="video-162943334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25282" t="4016" r="24537" b="1899"/>
          <a:stretch>
            <a:fillRect/>
          </a:stretch>
        </p:blipFill>
        <p:spPr>
          <a:xfrm>
            <a:off x="4800600" y="897106"/>
            <a:ext cx="3048000" cy="571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  <a:endParaRPr lang="en-US" altLang="en-US"/>
          </a:p>
        </p:txBody>
      </p:sp>
      <p:pic>
        <p:nvPicPr>
          <p:cNvPr id="15364" name="Picture 4" descr="g1"/>
          <p:cNvPicPr>
            <a:picLocks noChangeAspect="1" noChangeArrowheads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335114"/>
            <a:ext cx="2087562" cy="48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Freeform 5"/>
          <p:cNvSpPr/>
          <p:nvPr/>
        </p:nvSpPr>
        <p:spPr bwMode="auto">
          <a:xfrm>
            <a:off x="4756150" y="2727326"/>
            <a:ext cx="819150" cy="231775"/>
          </a:xfrm>
          <a:custGeom>
            <a:avLst/>
            <a:gdLst>
              <a:gd name="T0" fmla="*/ 748 w 748"/>
              <a:gd name="T1" fmla="*/ 207 h 207"/>
              <a:gd name="T2" fmla="*/ 723 w 748"/>
              <a:gd name="T3" fmla="*/ 186 h 207"/>
              <a:gd name="T4" fmla="*/ 646 w 748"/>
              <a:gd name="T5" fmla="*/ 92 h 207"/>
              <a:gd name="T6" fmla="*/ 599 w 748"/>
              <a:gd name="T7" fmla="*/ 61 h 207"/>
              <a:gd name="T8" fmla="*/ 468 w 748"/>
              <a:gd name="T9" fmla="*/ 10 h 207"/>
              <a:gd name="T10" fmla="*/ 213 w 748"/>
              <a:gd name="T11" fmla="*/ 32 h 207"/>
              <a:gd name="T12" fmla="*/ 0 w 748"/>
              <a:gd name="T13" fmla="*/ 201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8" h="207">
                <a:moveTo>
                  <a:pt x="748" y="207"/>
                </a:moveTo>
                <a:cubicBezTo>
                  <a:pt x="744" y="203"/>
                  <a:pt x="740" y="205"/>
                  <a:pt x="723" y="186"/>
                </a:cubicBezTo>
                <a:cubicBezTo>
                  <a:pt x="706" y="167"/>
                  <a:pt x="666" y="113"/>
                  <a:pt x="646" y="92"/>
                </a:cubicBezTo>
                <a:cubicBezTo>
                  <a:pt x="625" y="71"/>
                  <a:pt x="629" y="74"/>
                  <a:pt x="599" y="61"/>
                </a:cubicBezTo>
                <a:cubicBezTo>
                  <a:pt x="570" y="48"/>
                  <a:pt x="533" y="15"/>
                  <a:pt x="468" y="10"/>
                </a:cubicBezTo>
                <a:cubicBezTo>
                  <a:pt x="404" y="5"/>
                  <a:pt x="291" y="0"/>
                  <a:pt x="213" y="32"/>
                </a:cubicBezTo>
                <a:cubicBezTo>
                  <a:pt x="135" y="64"/>
                  <a:pt x="44" y="166"/>
                  <a:pt x="0" y="201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6"/>
          <p:cNvSpPr/>
          <p:nvPr/>
        </p:nvSpPr>
        <p:spPr bwMode="auto">
          <a:xfrm>
            <a:off x="4610100" y="2944813"/>
            <a:ext cx="228600" cy="995362"/>
          </a:xfrm>
          <a:custGeom>
            <a:avLst/>
            <a:gdLst>
              <a:gd name="T0" fmla="*/ 100 w 144"/>
              <a:gd name="T1" fmla="*/ 0 h 627"/>
              <a:gd name="T2" fmla="*/ 34 w 144"/>
              <a:gd name="T3" fmla="*/ 122 h 627"/>
              <a:gd name="T4" fmla="*/ 3 w 144"/>
              <a:gd name="T5" fmla="*/ 248 h 627"/>
              <a:gd name="T6" fmla="*/ 18 w 144"/>
              <a:gd name="T7" fmla="*/ 416 h 627"/>
              <a:gd name="T8" fmla="*/ 84 w 144"/>
              <a:gd name="T9" fmla="*/ 547 h 627"/>
              <a:gd name="T10" fmla="*/ 144 w 144"/>
              <a:gd name="T11" fmla="*/ 627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627">
                <a:moveTo>
                  <a:pt x="100" y="0"/>
                </a:moveTo>
                <a:cubicBezTo>
                  <a:pt x="89" y="21"/>
                  <a:pt x="50" y="81"/>
                  <a:pt x="34" y="122"/>
                </a:cubicBezTo>
                <a:cubicBezTo>
                  <a:pt x="19" y="164"/>
                  <a:pt x="6" y="199"/>
                  <a:pt x="3" y="248"/>
                </a:cubicBezTo>
                <a:cubicBezTo>
                  <a:pt x="0" y="296"/>
                  <a:pt x="5" y="366"/>
                  <a:pt x="18" y="416"/>
                </a:cubicBezTo>
                <a:cubicBezTo>
                  <a:pt x="31" y="466"/>
                  <a:pt x="63" y="512"/>
                  <a:pt x="84" y="547"/>
                </a:cubicBezTo>
                <a:cubicBezTo>
                  <a:pt x="105" y="582"/>
                  <a:pt x="132" y="610"/>
                  <a:pt x="144" y="627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/>
          <p:nvPr/>
        </p:nvSpPr>
        <p:spPr bwMode="auto">
          <a:xfrm>
            <a:off x="4835525" y="3817938"/>
            <a:ext cx="738188" cy="279400"/>
          </a:xfrm>
          <a:custGeom>
            <a:avLst/>
            <a:gdLst>
              <a:gd name="T0" fmla="*/ 0 w 465"/>
              <a:gd name="T1" fmla="*/ 75 h 176"/>
              <a:gd name="T2" fmla="*/ 96 w 465"/>
              <a:gd name="T3" fmla="*/ 143 h 176"/>
              <a:gd name="T4" fmla="*/ 204 w 465"/>
              <a:gd name="T5" fmla="*/ 173 h 176"/>
              <a:gd name="T6" fmla="*/ 341 w 465"/>
              <a:gd name="T7" fmla="*/ 160 h 176"/>
              <a:gd name="T8" fmla="*/ 421 w 465"/>
              <a:gd name="T9" fmla="*/ 82 h 176"/>
              <a:gd name="T10" fmla="*/ 465 w 465"/>
              <a:gd name="T11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65" h="176">
                <a:moveTo>
                  <a:pt x="0" y="75"/>
                </a:moveTo>
                <a:cubicBezTo>
                  <a:pt x="16" y="86"/>
                  <a:pt x="62" y="127"/>
                  <a:pt x="96" y="143"/>
                </a:cubicBezTo>
                <a:cubicBezTo>
                  <a:pt x="130" y="159"/>
                  <a:pt x="163" y="170"/>
                  <a:pt x="204" y="173"/>
                </a:cubicBezTo>
                <a:cubicBezTo>
                  <a:pt x="245" y="176"/>
                  <a:pt x="305" y="175"/>
                  <a:pt x="341" y="160"/>
                </a:cubicBezTo>
                <a:cubicBezTo>
                  <a:pt x="377" y="145"/>
                  <a:pt x="400" y="109"/>
                  <a:pt x="421" y="82"/>
                </a:cubicBezTo>
                <a:cubicBezTo>
                  <a:pt x="442" y="55"/>
                  <a:pt x="456" y="17"/>
                  <a:pt x="465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/>
          <p:nvPr/>
        </p:nvSpPr>
        <p:spPr bwMode="auto">
          <a:xfrm>
            <a:off x="5562600" y="2947988"/>
            <a:ext cx="84138" cy="887412"/>
          </a:xfrm>
          <a:custGeom>
            <a:avLst/>
            <a:gdLst>
              <a:gd name="T0" fmla="*/ 0 w 77"/>
              <a:gd name="T1" fmla="*/ 790 h 790"/>
              <a:gd name="T2" fmla="*/ 34 w 77"/>
              <a:gd name="T3" fmla="*/ 704 h 790"/>
              <a:gd name="T4" fmla="*/ 61 w 77"/>
              <a:gd name="T5" fmla="*/ 599 h 790"/>
              <a:gd name="T6" fmla="*/ 70 w 77"/>
              <a:gd name="T7" fmla="*/ 343 h 790"/>
              <a:gd name="T8" fmla="*/ 20 w 77"/>
              <a:gd name="T9" fmla="*/ 70 h 790"/>
              <a:gd name="T10" fmla="*/ 0 w 77"/>
              <a:gd name="T11" fmla="*/ 0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7" h="790">
                <a:moveTo>
                  <a:pt x="0" y="790"/>
                </a:moveTo>
                <a:cubicBezTo>
                  <a:pt x="5" y="775"/>
                  <a:pt x="24" y="736"/>
                  <a:pt x="34" y="704"/>
                </a:cubicBezTo>
                <a:cubicBezTo>
                  <a:pt x="44" y="672"/>
                  <a:pt x="55" y="659"/>
                  <a:pt x="61" y="599"/>
                </a:cubicBezTo>
                <a:cubicBezTo>
                  <a:pt x="67" y="539"/>
                  <a:pt x="77" y="431"/>
                  <a:pt x="70" y="343"/>
                </a:cubicBezTo>
                <a:cubicBezTo>
                  <a:pt x="63" y="255"/>
                  <a:pt x="32" y="127"/>
                  <a:pt x="20" y="70"/>
                </a:cubicBezTo>
                <a:cubicBezTo>
                  <a:pt x="8" y="13"/>
                  <a:pt x="4" y="15"/>
                  <a:pt x="0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9"/>
          <p:cNvSpPr/>
          <p:nvPr/>
        </p:nvSpPr>
        <p:spPr bwMode="auto">
          <a:xfrm>
            <a:off x="5191125" y="2725739"/>
            <a:ext cx="515938" cy="3430587"/>
          </a:xfrm>
          <a:custGeom>
            <a:avLst/>
            <a:gdLst>
              <a:gd name="T0" fmla="*/ 0 w 325"/>
              <a:gd name="T1" fmla="*/ 2148 h 2161"/>
              <a:gd name="T2" fmla="*/ 76 w 325"/>
              <a:gd name="T3" fmla="*/ 2161 h 2161"/>
              <a:gd name="T4" fmla="*/ 110 w 325"/>
              <a:gd name="T5" fmla="*/ 2150 h 2161"/>
              <a:gd name="T6" fmla="*/ 138 w 325"/>
              <a:gd name="T7" fmla="*/ 2134 h 2161"/>
              <a:gd name="T8" fmla="*/ 220 w 325"/>
              <a:gd name="T9" fmla="*/ 2044 h 2161"/>
              <a:gd name="T10" fmla="*/ 260 w 325"/>
              <a:gd name="T11" fmla="*/ 1950 h 2161"/>
              <a:gd name="T12" fmla="*/ 265 w 325"/>
              <a:gd name="T13" fmla="*/ 1936 h 2161"/>
              <a:gd name="T14" fmla="*/ 271 w 325"/>
              <a:gd name="T15" fmla="*/ 1918 h 2161"/>
              <a:gd name="T16" fmla="*/ 277 w 325"/>
              <a:gd name="T17" fmla="*/ 1878 h 2161"/>
              <a:gd name="T18" fmla="*/ 300 w 325"/>
              <a:gd name="T19" fmla="*/ 1761 h 2161"/>
              <a:gd name="T20" fmla="*/ 313 w 325"/>
              <a:gd name="T21" fmla="*/ 1630 h 2161"/>
              <a:gd name="T22" fmla="*/ 322 w 325"/>
              <a:gd name="T23" fmla="*/ 1422 h 2161"/>
              <a:gd name="T24" fmla="*/ 322 w 325"/>
              <a:gd name="T25" fmla="*/ 1284 h 2161"/>
              <a:gd name="T26" fmla="*/ 302 w 325"/>
              <a:gd name="T27" fmla="*/ 820 h 2161"/>
              <a:gd name="T28" fmla="*/ 298 w 325"/>
              <a:gd name="T29" fmla="*/ 738 h 2161"/>
              <a:gd name="T30" fmla="*/ 300 w 325"/>
              <a:gd name="T31" fmla="*/ 628 h 2161"/>
              <a:gd name="T32" fmla="*/ 292 w 325"/>
              <a:gd name="T33" fmla="*/ 256 h 2161"/>
              <a:gd name="T34" fmla="*/ 289 w 325"/>
              <a:gd name="T35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5" h="2161">
                <a:moveTo>
                  <a:pt x="0" y="2148"/>
                </a:moveTo>
                <a:cubicBezTo>
                  <a:pt x="13" y="2150"/>
                  <a:pt x="58" y="2161"/>
                  <a:pt x="76" y="2161"/>
                </a:cubicBezTo>
                <a:cubicBezTo>
                  <a:pt x="94" y="2161"/>
                  <a:pt x="100" y="2155"/>
                  <a:pt x="110" y="2150"/>
                </a:cubicBezTo>
                <a:cubicBezTo>
                  <a:pt x="120" y="2145"/>
                  <a:pt x="120" y="2152"/>
                  <a:pt x="138" y="2134"/>
                </a:cubicBezTo>
                <a:cubicBezTo>
                  <a:pt x="156" y="2116"/>
                  <a:pt x="200" y="2075"/>
                  <a:pt x="220" y="2044"/>
                </a:cubicBezTo>
                <a:cubicBezTo>
                  <a:pt x="240" y="2013"/>
                  <a:pt x="253" y="1968"/>
                  <a:pt x="260" y="1950"/>
                </a:cubicBezTo>
                <a:cubicBezTo>
                  <a:pt x="267" y="1932"/>
                  <a:pt x="263" y="1941"/>
                  <a:pt x="265" y="1936"/>
                </a:cubicBezTo>
                <a:cubicBezTo>
                  <a:pt x="267" y="1931"/>
                  <a:pt x="269" y="1928"/>
                  <a:pt x="271" y="1918"/>
                </a:cubicBezTo>
                <a:cubicBezTo>
                  <a:pt x="273" y="1908"/>
                  <a:pt x="272" y="1904"/>
                  <a:pt x="277" y="1878"/>
                </a:cubicBezTo>
                <a:cubicBezTo>
                  <a:pt x="282" y="1852"/>
                  <a:pt x="294" y="1802"/>
                  <a:pt x="300" y="1761"/>
                </a:cubicBezTo>
                <a:cubicBezTo>
                  <a:pt x="306" y="1720"/>
                  <a:pt x="309" y="1686"/>
                  <a:pt x="313" y="1630"/>
                </a:cubicBezTo>
                <a:cubicBezTo>
                  <a:pt x="317" y="1574"/>
                  <a:pt x="320" y="1480"/>
                  <a:pt x="322" y="1422"/>
                </a:cubicBezTo>
                <a:cubicBezTo>
                  <a:pt x="324" y="1364"/>
                  <a:pt x="325" y="1384"/>
                  <a:pt x="322" y="1284"/>
                </a:cubicBezTo>
                <a:cubicBezTo>
                  <a:pt x="319" y="1184"/>
                  <a:pt x="306" y="911"/>
                  <a:pt x="302" y="820"/>
                </a:cubicBezTo>
                <a:cubicBezTo>
                  <a:pt x="298" y="729"/>
                  <a:pt x="298" y="770"/>
                  <a:pt x="298" y="738"/>
                </a:cubicBezTo>
                <a:cubicBezTo>
                  <a:pt x="298" y="706"/>
                  <a:pt x="301" y="708"/>
                  <a:pt x="300" y="628"/>
                </a:cubicBezTo>
                <a:cubicBezTo>
                  <a:pt x="299" y="548"/>
                  <a:pt x="294" y="361"/>
                  <a:pt x="292" y="256"/>
                </a:cubicBezTo>
                <a:cubicBezTo>
                  <a:pt x="290" y="151"/>
                  <a:pt x="290" y="53"/>
                  <a:pt x="289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10"/>
          <p:cNvSpPr/>
          <p:nvPr/>
        </p:nvSpPr>
        <p:spPr bwMode="auto">
          <a:xfrm>
            <a:off x="4999038" y="3455988"/>
            <a:ext cx="1009650" cy="2690812"/>
          </a:xfrm>
          <a:custGeom>
            <a:avLst/>
            <a:gdLst>
              <a:gd name="T0" fmla="*/ 636 w 636"/>
              <a:gd name="T1" fmla="*/ 0 h 1695"/>
              <a:gd name="T2" fmla="*/ 560 w 636"/>
              <a:gd name="T3" fmla="*/ 162 h 1695"/>
              <a:gd name="T4" fmla="*/ 514 w 636"/>
              <a:gd name="T5" fmla="*/ 261 h 1695"/>
              <a:gd name="T6" fmla="*/ 342 w 636"/>
              <a:gd name="T7" fmla="*/ 570 h 1695"/>
              <a:gd name="T8" fmla="*/ 144 w 636"/>
              <a:gd name="T9" fmla="*/ 914 h 1695"/>
              <a:gd name="T10" fmla="*/ 25 w 636"/>
              <a:gd name="T11" fmla="*/ 1201 h 1695"/>
              <a:gd name="T12" fmla="*/ 2 w 636"/>
              <a:gd name="T13" fmla="*/ 1404 h 1695"/>
              <a:gd name="T14" fmla="*/ 15 w 636"/>
              <a:gd name="T15" fmla="*/ 1549 h 1695"/>
              <a:gd name="T16" fmla="*/ 55 w 636"/>
              <a:gd name="T17" fmla="*/ 1652 h 1695"/>
              <a:gd name="T18" fmla="*/ 121 w 636"/>
              <a:gd name="T19" fmla="*/ 1685 h 1695"/>
              <a:gd name="T20" fmla="*/ 184 w 636"/>
              <a:gd name="T21" fmla="*/ 1695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6" h="1695">
                <a:moveTo>
                  <a:pt x="636" y="0"/>
                </a:moveTo>
                <a:cubicBezTo>
                  <a:pt x="623" y="27"/>
                  <a:pt x="580" y="118"/>
                  <a:pt x="560" y="162"/>
                </a:cubicBezTo>
                <a:cubicBezTo>
                  <a:pt x="540" y="206"/>
                  <a:pt x="550" y="193"/>
                  <a:pt x="514" y="261"/>
                </a:cubicBezTo>
                <a:cubicBezTo>
                  <a:pt x="478" y="329"/>
                  <a:pt x="404" y="461"/>
                  <a:pt x="342" y="570"/>
                </a:cubicBezTo>
                <a:cubicBezTo>
                  <a:pt x="280" y="679"/>
                  <a:pt x="197" y="807"/>
                  <a:pt x="144" y="914"/>
                </a:cubicBezTo>
                <a:cubicBezTo>
                  <a:pt x="92" y="1019"/>
                  <a:pt x="49" y="1119"/>
                  <a:pt x="25" y="1201"/>
                </a:cubicBezTo>
                <a:cubicBezTo>
                  <a:pt x="1" y="1283"/>
                  <a:pt x="4" y="1346"/>
                  <a:pt x="2" y="1404"/>
                </a:cubicBezTo>
                <a:cubicBezTo>
                  <a:pt x="0" y="1462"/>
                  <a:pt x="6" y="1508"/>
                  <a:pt x="15" y="1549"/>
                </a:cubicBezTo>
                <a:cubicBezTo>
                  <a:pt x="24" y="1590"/>
                  <a:pt x="37" y="1629"/>
                  <a:pt x="55" y="1652"/>
                </a:cubicBezTo>
                <a:cubicBezTo>
                  <a:pt x="73" y="1675"/>
                  <a:pt x="100" y="1678"/>
                  <a:pt x="121" y="1685"/>
                </a:cubicBezTo>
                <a:cubicBezTo>
                  <a:pt x="142" y="1692"/>
                  <a:pt x="171" y="1693"/>
                  <a:pt x="184" y="1695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3838575" y="2244209"/>
            <a:ext cx="49466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t«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6388" name="Picture 54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4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2" descr="Awreat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1601" y="1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49394" y="3029744"/>
            <a:ext cx="52578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6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796131" y="3082131"/>
            <a:ext cx="52578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ung-Ban-Nhac-Piano-Hay-Nhat-Moi-Thoi-Dai-1-Various-Artist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84069" y="48468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9" name="type.wav"/>
          </p:stSnd>
        </p:sndAc>
      </p:transition>
    </mc:Choice>
    <mc:Fallback>
      <p:transition spd="slow">
        <p:fade/>
        <p:sndAc>
          <p:stSnd>
            <p:snd r:embed="rId9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5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9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A_S_Template_Children_D01_3336x2334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12" y="-1352"/>
            <a:ext cx="9144000" cy="7622704"/>
          </a:xfrm>
          <a:noFill/>
        </p:spPr>
      </p:pic>
      <p:sp>
        <p:nvSpPr>
          <p:cNvPr id="13314" name="Date Placeholder 6"/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Võ Hỗng Linh</a:t>
            </a:r>
            <a:endParaRPr lang="en-US"/>
          </a:p>
        </p:txBody>
      </p:sp>
      <p:grpSp>
        <p:nvGrpSpPr>
          <p:cNvPr id="2" name="Group 3"/>
          <p:cNvGrpSpPr/>
          <p:nvPr/>
        </p:nvGrpSpPr>
        <p:grpSpPr bwMode="auto">
          <a:xfrm>
            <a:off x="1524001" y="4670426"/>
            <a:ext cx="1997075" cy="2187575"/>
            <a:chOff x="926" y="2592"/>
            <a:chExt cx="1291" cy="1396"/>
          </a:xfrm>
        </p:grpSpPr>
        <p:grpSp>
          <p:nvGrpSpPr>
            <p:cNvPr id="13337" name="Group 4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9" name="Group 5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41" name="AutoShape 6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42" name="Picture 7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0" name="AutoShape 8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8" name="Text Box 9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/>
          <p:nvPr/>
        </p:nvGrpSpPr>
        <p:grpSpPr bwMode="auto">
          <a:xfrm>
            <a:off x="3429000" y="4672014"/>
            <a:ext cx="1995488" cy="2185987"/>
            <a:chOff x="926" y="2592"/>
            <a:chExt cx="1291" cy="1396"/>
          </a:xfrm>
        </p:grpSpPr>
        <p:grpSp>
          <p:nvGrpSpPr>
            <p:cNvPr id="13331" name="Group 11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3" name="Group 12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35" name="AutoShape 13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6" name="Picture 14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34" name="AutoShape 15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16082" name="WordArt 18"/>
          <p:cNvSpPr>
            <a:spLocks noChangeArrowheads="1" noChangeShapeType="1" noTextEdit="1"/>
          </p:cNvSpPr>
          <p:nvPr/>
        </p:nvSpPr>
        <p:spPr bwMode="auto">
          <a:xfrm>
            <a:off x="3206220" y="2874704"/>
            <a:ext cx="4255561" cy="147345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 pitchFamily="2" charset="0"/>
              <a:cs typeface="Arial" panose="020B0604020202020204"/>
            </a:endParaRPr>
          </a:p>
        </p:txBody>
      </p:sp>
      <p:grpSp>
        <p:nvGrpSpPr>
          <p:cNvPr id="8" name="Group 19"/>
          <p:cNvGrpSpPr/>
          <p:nvPr/>
        </p:nvGrpSpPr>
        <p:grpSpPr bwMode="auto">
          <a:xfrm>
            <a:off x="5334000" y="4672014"/>
            <a:ext cx="1995488" cy="2185987"/>
            <a:chOff x="926" y="2592"/>
            <a:chExt cx="1291" cy="1396"/>
          </a:xfrm>
        </p:grpSpPr>
        <p:grpSp>
          <p:nvGrpSpPr>
            <p:cNvPr id="13325" name="Group 20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27" name="Group 21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29" name="AutoShape 22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0" name="Picture 23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8" name="AutoShape 24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26" name="Text Box 25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3322" name="Picture 27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8100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8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6576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9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052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96026" y="2062424"/>
            <a:ext cx="3350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* ¤n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images (10)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334000" y="838200"/>
            <a:ext cx="26670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200" b="1" dirty="0">
                <a:solidFill>
                  <a:srgbClr val="009900"/>
                </a:solidFill>
                <a:latin typeface="VNI-Avo" pitchFamily="2" charset="0"/>
              </a:rPr>
              <a:t>y</a:t>
            </a:r>
            <a:endParaRPr lang="en-US" altLang="en-US" sz="25200" b="1" dirty="0">
              <a:solidFill>
                <a:srgbClr val="009900"/>
              </a:solidFill>
              <a:latin typeface="VNI-Avo" pitchFamily="2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0"/>
            <a:ext cx="205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09800" y="1447800"/>
            <a:ext cx="26670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200" b="1">
                <a:solidFill>
                  <a:srgbClr val="0066FF"/>
                </a:solidFill>
                <a:latin typeface="VNI-Avo" pitchFamily="2" charset="0"/>
              </a:rPr>
              <a:t>Y</a:t>
            </a:r>
            <a:endParaRPr lang="en-US" altLang="en-US" sz="25200" b="1">
              <a:solidFill>
                <a:srgbClr val="0066FF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71613" y="684213"/>
            <a:ext cx="58674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700" b="1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6565900" y="1524001"/>
            <a:ext cx="31115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9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.VnAvant" panose="020B7200000000000000" pitchFamily="34" charset="0"/>
              </a:rPr>
              <a:t>y</a:t>
            </a:r>
            <a:endParaRPr lang="en-US" altLang="en-US" sz="309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231430" name="Picture 6" descr="net-xien-nga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40" y="1412776"/>
            <a:ext cx="1806575" cy="255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1" name="Picture 7" descr="net-xien-d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4" y="1845146"/>
            <a:ext cx="185333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3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3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71613" y="684213"/>
            <a:ext cx="58674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0700" b="1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58052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805263"/>
            <a:ext cx="12192000" cy="10527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1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11608" cy="704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625" y="2420888"/>
            <a:ext cx="11320728" cy="1661993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y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  <a:endParaRPr lang="en-US" altLang="en-US"/>
          </a:p>
        </p:txBody>
      </p:sp>
      <p:sp>
        <p:nvSpPr>
          <p:cNvPr id="33797" name="Freeform 5"/>
          <p:cNvSpPr/>
          <p:nvPr/>
        </p:nvSpPr>
        <p:spPr bwMode="auto">
          <a:xfrm>
            <a:off x="6638800" y="2027235"/>
            <a:ext cx="474662" cy="3244850"/>
          </a:xfrm>
          <a:custGeom>
            <a:avLst/>
            <a:gdLst>
              <a:gd name="T0" fmla="*/ 0 w 299"/>
              <a:gd name="T1" fmla="*/ 2044 h 2044"/>
              <a:gd name="T2" fmla="*/ 86 w 299"/>
              <a:gd name="T3" fmla="*/ 2036 h 2044"/>
              <a:gd name="T4" fmla="*/ 134 w 299"/>
              <a:gd name="T5" fmla="*/ 2006 h 2044"/>
              <a:gd name="T6" fmla="*/ 166 w 299"/>
              <a:gd name="T7" fmla="*/ 1970 h 2044"/>
              <a:gd name="T8" fmla="*/ 194 w 299"/>
              <a:gd name="T9" fmla="*/ 1934 h 2044"/>
              <a:gd name="T10" fmla="*/ 222 w 299"/>
              <a:gd name="T11" fmla="*/ 1872 h 2044"/>
              <a:gd name="T12" fmla="*/ 246 w 299"/>
              <a:gd name="T13" fmla="*/ 1802 h 2044"/>
              <a:gd name="T14" fmla="*/ 262 w 299"/>
              <a:gd name="T15" fmla="*/ 1730 h 2044"/>
              <a:gd name="T16" fmla="*/ 272 w 299"/>
              <a:gd name="T17" fmla="*/ 1656 h 2044"/>
              <a:gd name="T18" fmla="*/ 288 w 299"/>
              <a:gd name="T19" fmla="*/ 1534 h 2044"/>
              <a:gd name="T20" fmla="*/ 298 w 299"/>
              <a:gd name="T21" fmla="*/ 1212 h 2044"/>
              <a:gd name="T22" fmla="*/ 292 w 299"/>
              <a:gd name="T23" fmla="*/ 756 h 2044"/>
              <a:gd name="T24" fmla="*/ 286 w 299"/>
              <a:gd name="T25" fmla="*/ 686 h 2044"/>
              <a:gd name="T26" fmla="*/ 284 w 299"/>
              <a:gd name="T27" fmla="*/ 574 h 2044"/>
              <a:gd name="T28" fmla="*/ 284 w 299"/>
              <a:gd name="T29" fmla="*/ 216 h 2044"/>
              <a:gd name="T30" fmla="*/ 286 w 299"/>
              <a:gd name="T31" fmla="*/ 0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9" h="2044">
                <a:moveTo>
                  <a:pt x="0" y="2044"/>
                </a:moveTo>
                <a:cubicBezTo>
                  <a:pt x="14" y="2043"/>
                  <a:pt x="64" y="2042"/>
                  <a:pt x="86" y="2036"/>
                </a:cubicBezTo>
                <a:cubicBezTo>
                  <a:pt x="108" y="2030"/>
                  <a:pt x="121" y="2017"/>
                  <a:pt x="134" y="2006"/>
                </a:cubicBezTo>
                <a:cubicBezTo>
                  <a:pt x="147" y="1995"/>
                  <a:pt x="156" y="1982"/>
                  <a:pt x="166" y="1970"/>
                </a:cubicBezTo>
                <a:cubicBezTo>
                  <a:pt x="176" y="1958"/>
                  <a:pt x="185" y="1950"/>
                  <a:pt x="194" y="1934"/>
                </a:cubicBezTo>
                <a:cubicBezTo>
                  <a:pt x="203" y="1918"/>
                  <a:pt x="213" y="1894"/>
                  <a:pt x="222" y="1872"/>
                </a:cubicBezTo>
                <a:cubicBezTo>
                  <a:pt x="231" y="1850"/>
                  <a:pt x="239" y="1826"/>
                  <a:pt x="246" y="1802"/>
                </a:cubicBezTo>
                <a:cubicBezTo>
                  <a:pt x="253" y="1778"/>
                  <a:pt x="258" y="1754"/>
                  <a:pt x="262" y="1730"/>
                </a:cubicBezTo>
                <a:cubicBezTo>
                  <a:pt x="266" y="1706"/>
                  <a:pt x="268" y="1689"/>
                  <a:pt x="272" y="1656"/>
                </a:cubicBezTo>
                <a:cubicBezTo>
                  <a:pt x="276" y="1623"/>
                  <a:pt x="284" y="1608"/>
                  <a:pt x="288" y="1534"/>
                </a:cubicBezTo>
                <a:cubicBezTo>
                  <a:pt x="292" y="1460"/>
                  <a:pt x="297" y="1342"/>
                  <a:pt x="298" y="1212"/>
                </a:cubicBezTo>
                <a:cubicBezTo>
                  <a:pt x="299" y="1082"/>
                  <a:pt x="294" y="844"/>
                  <a:pt x="292" y="756"/>
                </a:cubicBezTo>
                <a:cubicBezTo>
                  <a:pt x="290" y="668"/>
                  <a:pt x="287" y="716"/>
                  <a:pt x="286" y="686"/>
                </a:cubicBezTo>
                <a:cubicBezTo>
                  <a:pt x="285" y="656"/>
                  <a:pt x="284" y="652"/>
                  <a:pt x="284" y="574"/>
                </a:cubicBezTo>
                <a:cubicBezTo>
                  <a:pt x="284" y="496"/>
                  <a:pt x="284" y="312"/>
                  <a:pt x="284" y="216"/>
                </a:cubicBezTo>
                <a:cubicBezTo>
                  <a:pt x="284" y="120"/>
                  <a:pt x="286" y="45"/>
                  <a:pt x="286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Freeform 6"/>
          <p:cNvSpPr/>
          <p:nvPr/>
        </p:nvSpPr>
        <p:spPr bwMode="auto">
          <a:xfrm>
            <a:off x="6108575" y="2012998"/>
            <a:ext cx="1004887" cy="1271588"/>
          </a:xfrm>
          <a:custGeom>
            <a:avLst/>
            <a:gdLst>
              <a:gd name="T0" fmla="*/ 633 w 633"/>
              <a:gd name="T1" fmla="*/ 8 h 801"/>
              <a:gd name="T2" fmla="*/ 595 w 633"/>
              <a:gd name="T3" fmla="*/ 336 h 801"/>
              <a:gd name="T4" fmla="*/ 551 w 633"/>
              <a:gd name="T5" fmla="*/ 466 h 801"/>
              <a:gd name="T6" fmla="*/ 521 w 633"/>
              <a:gd name="T7" fmla="*/ 538 h 801"/>
              <a:gd name="T8" fmla="*/ 481 w 633"/>
              <a:gd name="T9" fmla="*/ 608 h 801"/>
              <a:gd name="T10" fmla="*/ 348 w 633"/>
              <a:gd name="T11" fmla="*/ 770 h 801"/>
              <a:gd name="T12" fmla="*/ 256 w 633"/>
              <a:gd name="T13" fmla="*/ 794 h 801"/>
              <a:gd name="T14" fmla="*/ 178 w 633"/>
              <a:gd name="T15" fmla="*/ 788 h 801"/>
              <a:gd name="T16" fmla="*/ 124 w 633"/>
              <a:gd name="T17" fmla="*/ 768 h 801"/>
              <a:gd name="T18" fmla="*/ 64 w 633"/>
              <a:gd name="T19" fmla="*/ 718 h 801"/>
              <a:gd name="T20" fmla="*/ 14 w 633"/>
              <a:gd name="T21" fmla="*/ 594 h 801"/>
              <a:gd name="T22" fmla="*/ 2 w 633"/>
              <a:gd name="T23" fmla="*/ 164 h 801"/>
              <a:gd name="T24" fmla="*/ 4 w 633"/>
              <a:gd name="T25" fmla="*/ 86 h 801"/>
              <a:gd name="T26" fmla="*/ 4 w 633"/>
              <a:gd name="T27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3" h="801">
                <a:moveTo>
                  <a:pt x="633" y="8"/>
                </a:moveTo>
                <a:cubicBezTo>
                  <a:pt x="627" y="63"/>
                  <a:pt x="609" y="260"/>
                  <a:pt x="595" y="336"/>
                </a:cubicBezTo>
                <a:cubicBezTo>
                  <a:pt x="581" y="412"/>
                  <a:pt x="563" y="432"/>
                  <a:pt x="551" y="466"/>
                </a:cubicBezTo>
                <a:cubicBezTo>
                  <a:pt x="539" y="500"/>
                  <a:pt x="533" y="515"/>
                  <a:pt x="521" y="538"/>
                </a:cubicBezTo>
                <a:cubicBezTo>
                  <a:pt x="509" y="561"/>
                  <a:pt x="510" y="569"/>
                  <a:pt x="481" y="608"/>
                </a:cubicBezTo>
                <a:cubicBezTo>
                  <a:pt x="452" y="647"/>
                  <a:pt x="385" y="739"/>
                  <a:pt x="348" y="770"/>
                </a:cubicBezTo>
                <a:cubicBezTo>
                  <a:pt x="311" y="801"/>
                  <a:pt x="284" y="791"/>
                  <a:pt x="256" y="794"/>
                </a:cubicBezTo>
                <a:cubicBezTo>
                  <a:pt x="228" y="797"/>
                  <a:pt x="200" y="792"/>
                  <a:pt x="178" y="788"/>
                </a:cubicBezTo>
                <a:cubicBezTo>
                  <a:pt x="156" y="784"/>
                  <a:pt x="143" y="780"/>
                  <a:pt x="124" y="768"/>
                </a:cubicBezTo>
                <a:cubicBezTo>
                  <a:pt x="105" y="756"/>
                  <a:pt x="82" y="747"/>
                  <a:pt x="64" y="718"/>
                </a:cubicBezTo>
                <a:cubicBezTo>
                  <a:pt x="46" y="689"/>
                  <a:pt x="24" y="686"/>
                  <a:pt x="14" y="594"/>
                </a:cubicBezTo>
                <a:cubicBezTo>
                  <a:pt x="4" y="502"/>
                  <a:pt x="4" y="249"/>
                  <a:pt x="2" y="164"/>
                </a:cubicBezTo>
                <a:cubicBezTo>
                  <a:pt x="0" y="79"/>
                  <a:pt x="4" y="113"/>
                  <a:pt x="4" y="86"/>
                </a:cubicBezTo>
                <a:cubicBezTo>
                  <a:pt x="4" y="59"/>
                  <a:pt x="4" y="18"/>
                  <a:pt x="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/>
          <p:nvPr/>
        </p:nvSpPr>
        <p:spPr bwMode="auto">
          <a:xfrm>
            <a:off x="5787900" y="2053430"/>
            <a:ext cx="320675" cy="606425"/>
          </a:xfrm>
          <a:custGeom>
            <a:avLst/>
            <a:gdLst>
              <a:gd name="T0" fmla="*/ 0 w 202"/>
              <a:gd name="T1" fmla="*/ 382 h 382"/>
              <a:gd name="T2" fmla="*/ 80 w 202"/>
              <a:gd name="T3" fmla="*/ 240 h 382"/>
              <a:gd name="T4" fmla="*/ 154 w 202"/>
              <a:gd name="T5" fmla="*/ 92 h 382"/>
              <a:gd name="T6" fmla="*/ 202 w 202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" h="382">
                <a:moveTo>
                  <a:pt x="0" y="382"/>
                </a:moveTo>
                <a:cubicBezTo>
                  <a:pt x="13" y="359"/>
                  <a:pt x="54" y="288"/>
                  <a:pt x="80" y="240"/>
                </a:cubicBezTo>
                <a:cubicBezTo>
                  <a:pt x="106" y="192"/>
                  <a:pt x="134" y="132"/>
                  <a:pt x="154" y="92"/>
                </a:cubicBezTo>
                <a:cubicBezTo>
                  <a:pt x="174" y="52"/>
                  <a:pt x="192" y="19"/>
                  <a:pt x="202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Freeform 8"/>
          <p:cNvSpPr/>
          <p:nvPr/>
        </p:nvSpPr>
        <p:spPr bwMode="auto">
          <a:xfrm>
            <a:off x="6374481" y="2742366"/>
            <a:ext cx="1003300" cy="2579688"/>
          </a:xfrm>
          <a:custGeom>
            <a:avLst/>
            <a:gdLst>
              <a:gd name="T0" fmla="*/ 632 w 632"/>
              <a:gd name="T1" fmla="*/ 0 h 1625"/>
              <a:gd name="T2" fmla="*/ 548 w 632"/>
              <a:gd name="T3" fmla="*/ 154 h 1625"/>
              <a:gd name="T4" fmla="*/ 495 w 632"/>
              <a:gd name="T5" fmla="*/ 250 h 1625"/>
              <a:gd name="T6" fmla="*/ 323 w 632"/>
              <a:gd name="T7" fmla="*/ 545 h 1625"/>
              <a:gd name="T8" fmla="*/ 125 w 632"/>
              <a:gd name="T9" fmla="*/ 873 h 1625"/>
              <a:gd name="T10" fmla="*/ 29 w 632"/>
              <a:gd name="T11" fmla="*/ 1144 h 1625"/>
              <a:gd name="T12" fmla="*/ 1 w 632"/>
              <a:gd name="T13" fmla="*/ 1330 h 1625"/>
              <a:gd name="T14" fmla="*/ 36 w 632"/>
              <a:gd name="T15" fmla="*/ 1576 h 1625"/>
              <a:gd name="T16" fmla="*/ 144 w 632"/>
              <a:gd name="T17" fmla="*/ 1622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2" h="1625">
                <a:moveTo>
                  <a:pt x="632" y="0"/>
                </a:moveTo>
                <a:cubicBezTo>
                  <a:pt x="618" y="26"/>
                  <a:pt x="571" y="112"/>
                  <a:pt x="548" y="154"/>
                </a:cubicBezTo>
                <a:cubicBezTo>
                  <a:pt x="525" y="196"/>
                  <a:pt x="533" y="185"/>
                  <a:pt x="495" y="250"/>
                </a:cubicBezTo>
                <a:cubicBezTo>
                  <a:pt x="457" y="315"/>
                  <a:pt x="385" y="441"/>
                  <a:pt x="323" y="545"/>
                </a:cubicBezTo>
                <a:cubicBezTo>
                  <a:pt x="261" y="648"/>
                  <a:pt x="174" y="773"/>
                  <a:pt x="125" y="873"/>
                </a:cubicBezTo>
                <a:cubicBezTo>
                  <a:pt x="76" y="973"/>
                  <a:pt x="50" y="1068"/>
                  <a:pt x="29" y="1144"/>
                </a:cubicBezTo>
                <a:cubicBezTo>
                  <a:pt x="8" y="1220"/>
                  <a:pt x="0" y="1258"/>
                  <a:pt x="1" y="1330"/>
                </a:cubicBezTo>
                <a:cubicBezTo>
                  <a:pt x="2" y="1402"/>
                  <a:pt x="12" y="1527"/>
                  <a:pt x="36" y="1576"/>
                </a:cubicBezTo>
                <a:cubicBezTo>
                  <a:pt x="60" y="1625"/>
                  <a:pt x="122" y="1613"/>
                  <a:pt x="144" y="162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  <a:endParaRPr lang="en-US" altLang="en-US"/>
          </a:p>
        </p:txBody>
      </p:sp>
      <p:sp>
        <p:nvSpPr>
          <p:cNvPr id="33799" name="Freeform 7"/>
          <p:cNvSpPr/>
          <p:nvPr/>
        </p:nvSpPr>
        <p:spPr bwMode="auto">
          <a:xfrm>
            <a:off x="5091436" y="2814521"/>
            <a:ext cx="320675" cy="606425"/>
          </a:xfrm>
          <a:custGeom>
            <a:avLst/>
            <a:gdLst>
              <a:gd name="T0" fmla="*/ 0 w 202"/>
              <a:gd name="T1" fmla="*/ 382 h 382"/>
              <a:gd name="T2" fmla="*/ 80 w 202"/>
              <a:gd name="T3" fmla="*/ 240 h 382"/>
              <a:gd name="T4" fmla="*/ 154 w 202"/>
              <a:gd name="T5" fmla="*/ 92 h 382"/>
              <a:gd name="T6" fmla="*/ 202 w 202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" h="382">
                <a:moveTo>
                  <a:pt x="0" y="382"/>
                </a:moveTo>
                <a:cubicBezTo>
                  <a:pt x="13" y="359"/>
                  <a:pt x="54" y="288"/>
                  <a:pt x="80" y="240"/>
                </a:cubicBezTo>
                <a:cubicBezTo>
                  <a:pt x="106" y="192"/>
                  <a:pt x="134" y="132"/>
                  <a:pt x="154" y="92"/>
                </a:cubicBezTo>
                <a:cubicBezTo>
                  <a:pt x="174" y="52"/>
                  <a:pt x="192" y="19"/>
                  <a:pt x="202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9"/>
          <p:cNvSpPr/>
          <p:nvPr/>
        </p:nvSpPr>
        <p:spPr bwMode="auto">
          <a:xfrm>
            <a:off x="5385840" y="2715496"/>
            <a:ext cx="806505" cy="1735578"/>
          </a:xfrm>
          <a:custGeom>
            <a:avLst/>
            <a:gdLst>
              <a:gd name="T0" fmla="*/ 387 w 387"/>
              <a:gd name="T1" fmla="*/ 834 h 976"/>
              <a:gd name="T2" fmla="*/ 363 w 387"/>
              <a:gd name="T3" fmla="*/ 867 h 976"/>
              <a:gd name="T4" fmla="*/ 336 w 387"/>
              <a:gd name="T5" fmla="*/ 906 h 976"/>
              <a:gd name="T6" fmla="*/ 285 w 387"/>
              <a:gd name="T7" fmla="*/ 951 h 976"/>
              <a:gd name="T8" fmla="*/ 225 w 387"/>
              <a:gd name="T9" fmla="*/ 975 h 976"/>
              <a:gd name="T10" fmla="*/ 159 w 387"/>
              <a:gd name="T11" fmla="*/ 957 h 976"/>
              <a:gd name="T12" fmla="*/ 99 w 387"/>
              <a:gd name="T13" fmla="*/ 909 h 976"/>
              <a:gd name="T14" fmla="*/ 66 w 387"/>
              <a:gd name="T15" fmla="*/ 867 h 976"/>
              <a:gd name="T16" fmla="*/ 45 w 387"/>
              <a:gd name="T17" fmla="*/ 819 h 976"/>
              <a:gd name="T18" fmla="*/ 25 w 387"/>
              <a:gd name="T19" fmla="*/ 757 h 976"/>
              <a:gd name="T20" fmla="*/ 9 w 387"/>
              <a:gd name="T21" fmla="*/ 687 h 976"/>
              <a:gd name="T22" fmla="*/ 0 w 387"/>
              <a:gd name="T23" fmla="*/ 615 h 976"/>
              <a:gd name="T24" fmla="*/ 6 w 387"/>
              <a:gd name="T25" fmla="*/ 543 h 976"/>
              <a:gd name="T26" fmla="*/ 11 w 387"/>
              <a:gd name="T27" fmla="*/ 121 h 976"/>
              <a:gd name="T28" fmla="*/ 12 w 387"/>
              <a:gd name="T29" fmla="*/ 34 h 976"/>
              <a:gd name="T30" fmla="*/ 9 w 387"/>
              <a:gd name="T31" fmla="*/ 0 h 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7" h="976">
                <a:moveTo>
                  <a:pt x="387" y="834"/>
                </a:moveTo>
                <a:cubicBezTo>
                  <a:pt x="383" y="839"/>
                  <a:pt x="372" y="855"/>
                  <a:pt x="363" y="867"/>
                </a:cubicBezTo>
                <a:cubicBezTo>
                  <a:pt x="354" y="879"/>
                  <a:pt x="349" y="892"/>
                  <a:pt x="336" y="906"/>
                </a:cubicBezTo>
                <a:cubicBezTo>
                  <a:pt x="323" y="920"/>
                  <a:pt x="303" y="940"/>
                  <a:pt x="285" y="951"/>
                </a:cubicBezTo>
                <a:cubicBezTo>
                  <a:pt x="267" y="962"/>
                  <a:pt x="246" y="974"/>
                  <a:pt x="225" y="975"/>
                </a:cubicBezTo>
                <a:cubicBezTo>
                  <a:pt x="204" y="976"/>
                  <a:pt x="180" y="968"/>
                  <a:pt x="159" y="957"/>
                </a:cubicBezTo>
                <a:cubicBezTo>
                  <a:pt x="138" y="946"/>
                  <a:pt x="114" y="924"/>
                  <a:pt x="99" y="909"/>
                </a:cubicBezTo>
                <a:cubicBezTo>
                  <a:pt x="84" y="894"/>
                  <a:pt x="75" y="882"/>
                  <a:pt x="66" y="867"/>
                </a:cubicBezTo>
                <a:cubicBezTo>
                  <a:pt x="57" y="852"/>
                  <a:pt x="52" y="837"/>
                  <a:pt x="45" y="819"/>
                </a:cubicBezTo>
                <a:cubicBezTo>
                  <a:pt x="38" y="801"/>
                  <a:pt x="31" y="779"/>
                  <a:pt x="25" y="757"/>
                </a:cubicBezTo>
                <a:cubicBezTo>
                  <a:pt x="19" y="735"/>
                  <a:pt x="13" y="711"/>
                  <a:pt x="9" y="687"/>
                </a:cubicBezTo>
                <a:cubicBezTo>
                  <a:pt x="5" y="663"/>
                  <a:pt x="0" y="639"/>
                  <a:pt x="0" y="615"/>
                </a:cubicBezTo>
                <a:cubicBezTo>
                  <a:pt x="0" y="591"/>
                  <a:pt x="4" y="625"/>
                  <a:pt x="6" y="543"/>
                </a:cubicBezTo>
                <a:cubicBezTo>
                  <a:pt x="8" y="461"/>
                  <a:pt x="10" y="206"/>
                  <a:pt x="11" y="121"/>
                </a:cubicBezTo>
                <a:cubicBezTo>
                  <a:pt x="12" y="36"/>
                  <a:pt x="12" y="54"/>
                  <a:pt x="12" y="34"/>
                </a:cubicBezTo>
                <a:cubicBezTo>
                  <a:pt x="12" y="14"/>
                  <a:pt x="10" y="7"/>
                  <a:pt x="9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/>
          <p:nvPr/>
        </p:nvSpPr>
        <p:spPr bwMode="auto">
          <a:xfrm>
            <a:off x="6156548" y="3697836"/>
            <a:ext cx="169863" cy="573087"/>
          </a:xfrm>
          <a:custGeom>
            <a:avLst/>
            <a:gdLst>
              <a:gd name="T0" fmla="*/ 0 w 107"/>
              <a:gd name="T1" fmla="*/ 361 h 361"/>
              <a:gd name="T2" fmla="*/ 35 w 107"/>
              <a:gd name="T3" fmla="*/ 275 h 361"/>
              <a:gd name="T4" fmla="*/ 86 w 107"/>
              <a:gd name="T5" fmla="*/ 137 h 361"/>
              <a:gd name="T6" fmla="*/ 107 w 107"/>
              <a:gd name="T7" fmla="*/ 0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361">
                <a:moveTo>
                  <a:pt x="0" y="361"/>
                </a:moveTo>
                <a:cubicBezTo>
                  <a:pt x="6" y="347"/>
                  <a:pt x="21" y="312"/>
                  <a:pt x="35" y="275"/>
                </a:cubicBezTo>
                <a:cubicBezTo>
                  <a:pt x="49" y="238"/>
                  <a:pt x="74" y="183"/>
                  <a:pt x="86" y="137"/>
                </a:cubicBezTo>
                <a:cubicBezTo>
                  <a:pt x="98" y="91"/>
                  <a:pt x="103" y="29"/>
                  <a:pt x="107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 bwMode="auto">
          <a:xfrm>
            <a:off x="8760296" y="2680672"/>
            <a:ext cx="474662" cy="3244850"/>
          </a:xfrm>
          <a:custGeom>
            <a:avLst/>
            <a:gdLst>
              <a:gd name="T0" fmla="*/ 0 w 299"/>
              <a:gd name="T1" fmla="*/ 2044 h 2044"/>
              <a:gd name="T2" fmla="*/ 86 w 299"/>
              <a:gd name="T3" fmla="*/ 2036 h 2044"/>
              <a:gd name="T4" fmla="*/ 134 w 299"/>
              <a:gd name="T5" fmla="*/ 2006 h 2044"/>
              <a:gd name="T6" fmla="*/ 166 w 299"/>
              <a:gd name="T7" fmla="*/ 1970 h 2044"/>
              <a:gd name="T8" fmla="*/ 194 w 299"/>
              <a:gd name="T9" fmla="*/ 1934 h 2044"/>
              <a:gd name="T10" fmla="*/ 222 w 299"/>
              <a:gd name="T11" fmla="*/ 1872 h 2044"/>
              <a:gd name="T12" fmla="*/ 246 w 299"/>
              <a:gd name="T13" fmla="*/ 1802 h 2044"/>
              <a:gd name="T14" fmla="*/ 262 w 299"/>
              <a:gd name="T15" fmla="*/ 1730 h 2044"/>
              <a:gd name="T16" fmla="*/ 272 w 299"/>
              <a:gd name="T17" fmla="*/ 1656 h 2044"/>
              <a:gd name="T18" fmla="*/ 288 w 299"/>
              <a:gd name="T19" fmla="*/ 1534 h 2044"/>
              <a:gd name="T20" fmla="*/ 298 w 299"/>
              <a:gd name="T21" fmla="*/ 1212 h 2044"/>
              <a:gd name="T22" fmla="*/ 292 w 299"/>
              <a:gd name="T23" fmla="*/ 756 h 2044"/>
              <a:gd name="T24" fmla="*/ 286 w 299"/>
              <a:gd name="T25" fmla="*/ 686 h 2044"/>
              <a:gd name="T26" fmla="*/ 284 w 299"/>
              <a:gd name="T27" fmla="*/ 574 h 2044"/>
              <a:gd name="T28" fmla="*/ 284 w 299"/>
              <a:gd name="T29" fmla="*/ 216 h 2044"/>
              <a:gd name="T30" fmla="*/ 286 w 299"/>
              <a:gd name="T31" fmla="*/ 0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9" h="2044">
                <a:moveTo>
                  <a:pt x="0" y="2044"/>
                </a:moveTo>
                <a:cubicBezTo>
                  <a:pt x="14" y="2043"/>
                  <a:pt x="64" y="2042"/>
                  <a:pt x="86" y="2036"/>
                </a:cubicBezTo>
                <a:cubicBezTo>
                  <a:pt x="108" y="2030"/>
                  <a:pt x="121" y="2017"/>
                  <a:pt x="134" y="2006"/>
                </a:cubicBezTo>
                <a:cubicBezTo>
                  <a:pt x="147" y="1995"/>
                  <a:pt x="156" y="1982"/>
                  <a:pt x="166" y="1970"/>
                </a:cubicBezTo>
                <a:cubicBezTo>
                  <a:pt x="176" y="1958"/>
                  <a:pt x="185" y="1950"/>
                  <a:pt x="194" y="1934"/>
                </a:cubicBezTo>
                <a:cubicBezTo>
                  <a:pt x="203" y="1918"/>
                  <a:pt x="213" y="1894"/>
                  <a:pt x="222" y="1872"/>
                </a:cubicBezTo>
                <a:cubicBezTo>
                  <a:pt x="231" y="1850"/>
                  <a:pt x="239" y="1826"/>
                  <a:pt x="246" y="1802"/>
                </a:cubicBezTo>
                <a:cubicBezTo>
                  <a:pt x="253" y="1778"/>
                  <a:pt x="258" y="1754"/>
                  <a:pt x="262" y="1730"/>
                </a:cubicBezTo>
                <a:cubicBezTo>
                  <a:pt x="266" y="1706"/>
                  <a:pt x="268" y="1689"/>
                  <a:pt x="272" y="1656"/>
                </a:cubicBezTo>
                <a:cubicBezTo>
                  <a:pt x="276" y="1623"/>
                  <a:pt x="284" y="1608"/>
                  <a:pt x="288" y="1534"/>
                </a:cubicBezTo>
                <a:cubicBezTo>
                  <a:pt x="292" y="1460"/>
                  <a:pt x="297" y="1342"/>
                  <a:pt x="298" y="1212"/>
                </a:cubicBezTo>
                <a:cubicBezTo>
                  <a:pt x="299" y="1082"/>
                  <a:pt x="294" y="844"/>
                  <a:pt x="292" y="756"/>
                </a:cubicBezTo>
                <a:cubicBezTo>
                  <a:pt x="290" y="668"/>
                  <a:pt x="287" y="716"/>
                  <a:pt x="286" y="686"/>
                </a:cubicBezTo>
                <a:cubicBezTo>
                  <a:pt x="285" y="656"/>
                  <a:pt x="284" y="652"/>
                  <a:pt x="284" y="574"/>
                </a:cubicBezTo>
                <a:cubicBezTo>
                  <a:pt x="284" y="496"/>
                  <a:pt x="284" y="312"/>
                  <a:pt x="284" y="216"/>
                </a:cubicBezTo>
                <a:cubicBezTo>
                  <a:pt x="284" y="120"/>
                  <a:pt x="286" y="45"/>
                  <a:pt x="286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8616280" y="3345834"/>
            <a:ext cx="1003300" cy="2579688"/>
          </a:xfrm>
          <a:custGeom>
            <a:avLst/>
            <a:gdLst>
              <a:gd name="T0" fmla="*/ 632 w 632"/>
              <a:gd name="T1" fmla="*/ 0 h 1625"/>
              <a:gd name="T2" fmla="*/ 548 w 632"/>
              <a:gd name="T3" fmla="*/ 154 h 1625"/>
              <a:gd name="T4" fmla="*/ 495 w 632"/>
              <a:gd name="T5" fmla="*/ 250 h 1625"/>
              <a:gd name="T6" fmla="*/ 323 w 632"/>
              <a:gd name="T7" fmla="*/ 545 h 1625"/>
              <a:gd name="T8" fmla="*/ 125 w 632"/>
              <a:gd name="T9" fmla="*/ 873 h 1625"/>
              <a:gd name="T10" fmla="*/ 29 w 632"/>
              <a:gd name="T11" fmla="*/ 1144 h 1625"/>
              <a:gd name="T12" fmla="*/ 1 w 632"/>
              <a:gd name="T13" fmla="*/ 1330 h 1625"/>
              <a:gd name="T14" fmla="*/ 36 w 632"/>
              <a:gd name="T15" fmla="*/ 1576 h 1625"/>
              <a:gd name="T16" fmla="*/ 144 w 632"/>
              <a:gd name="T17" fmla="*/ 1622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2" h="1625">
                <a:moveTo>
                  <a:pt x="632" y="0"/>
                </a:moveTo>
                <a:cubicBezTo>
                  <a:pt x="618" y="26"/>
                  <a:pt x="571" y="112"/>
                  <a:pt x="548" y="154"/>
                </a:cubicBezTo>
                <a:cubicBezTo>
                  <a:pt x="525" y="196"/>
                  <a:pt x="533" y="185"/>
                  <a:pt x="495" y="250"/>
                </a:cubicBezTo>
                <a:cubicBezTo>
                  <a:pt x="457" y="315"/>
                  <a:pt x="385" y="441"/>
                  <a:pt x="323" y="545"/>
                </a:cubicBezTo>
                <a:cubicBezTo>
                  <a:pt x="261" y="648"/>
                  <a:pt x="174" y="773"/>
                  <a:pt x="125" y="873"/>
                </a:cubicBezTo>
                <a:cubicBezTo>
                  <a:pt x="76" y="973"/>
                  <a:pt x="50" y="1068"/>
                  <a:pt x="29" y="1144"/>
                </a:cubicBezTo>
                <a:cubicBezTo>
                  <a:pt x="8" y="1220"/>
                  <a:pt x="0" y="1258"/>
                  <a:pt x="1" y="1330"/>
                </a:cubicBezTo>
                <a:cubicBezTo>
                  <a:pt x="2" y="1402"/>
                  <a:pt x="12" y="1527"/>
                  <a:pt x="36" y="1576"/>
                </a:cubicBezTo>
                <a:cubicBezTo>
                  <a:pt x="60" y="1625"/>
                  <a:pt x="122" y="1613"/>
                  <a:pt x="144" y="162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  <a:endParaRPr lang="en-US" altLang="en-US"/>
          </a:p>
        </p:txBody>
      </p:sp>
      <p:pic>
        <p:nvPicPr>
          <p:cNvPr id="2" name="nét xiên và móc dướ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83296" y="116632"/>
            <a:ext cx="8825408" cy="6017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933700" y="678768"/>
            <a:ext cx="6781800" cy="6151676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 flipV="1">
            <a:off x="3193199" y="55434"/>
            <a:ext cx="6262802" cy="667115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9430"/>
            <a:ext cx="1905000" cy="1634756"/>
          </a:xfrm>
          <a:prstGeom prst="rect">
            <a:avLst/>
          </a:prstGeom>
        </p:spPr>
      </p:pic>
      <p:sp>
        <p:nvSpPr>
          <p:cNvPr id="23" name="矩形 37"/>
          <p:cNvSpPr/>
          <p:nvPr/>
        </p:nvSpPr>
        <p:spPr>
          <a:xfrm>
            <a:off x="4038600" y="0"/>
            <a:ext cx="4764096" cy="7570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0225" algn="l"/>
              </a:tabLst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Neùt khuyeát döôùi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0" name="video-1629433344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4"/>
          <a:srcRect l="25282" t="4016" r="24537" b="1899"/>
          <a:stretch>
            <a:fillRect/>
          </a:stretch>
        </p:blipFill>
        <p:spPr>
          <a:xfrm>
            <a:off x="4800600" y="897106"/>
            <a:ext cx="3048000" cy="571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0"/>
          <p:cNvSpPr>
            <a:spLocks noGrp="1" noChangeArrowheads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altLang="en-US"/>
              <a:t>http://tieuhoc.info</a:t>
            </a:r>
            <a:endParaRPr lang="en-US" altLang="en-US"/>
          </a:p>
        </p:txBody>
      </p:sp>
      <p:pic>
        <p:nvPicPr>
          <p:cNvPr id="33796" name="Picture 4" descr="y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585914"/>
            <a:ext cx="2211388" cy="46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Freeform 5"/>
          <p:cNvSpPr/>
          <p:nvPr/>
        </p:nvSpPr>
        <p:spPr bwMode="auto">
          <a:xfrm>
            <a:off x="5129213" y="2917825"/>
            <a:ext cx="474662" cy="3244850"/>
          </a:xfrm>
          <a:custGeom>
            <a:avLst/>
            <a:gdLst>
              <a:gd name="T0" fmla="*/ 0 w 299"/>
              <a:gd name="T1" fmla="*/ 2044 h 2044"/>
              <a:gd name="T2" fmla="*/ 86 w 299"/>
              <a:gd name="T3" fmla="*/ 2036 h 2044"/>
              <a:gd name="T4" fmla="*/ 134 w 299"/>
              <a:gd name="T5" fmla="*/ 2006 h 2044"/>
              <a:gd name="T6" fmla="*/ 166 w 299"/>
              <a:gd name="T7" fmla="*/ 1970 h 2044"/>
              <a:gd name="T8" fmla="*/ 194 w 299"/>
              <a:gd name="T9" fmla="*/ 1934 h 2044"/>
              <a:gd name="T10" fmla="*/ 222 w 299"/>
              <a:gd name="T11" fmla="*/ 1872 h 2044"/>
              <a:gd name="T12" fmla="*/ 246 w 299"/>
              <a:gd name="T13" fmla="*/ 1802 h 2044"/>
              <a:gd name="T14" fmla="*/ 262 w 299"/>
              <a:gd name="T15" fmla="*/ 1730 h 2044"/>
              <a:gd name="T16" fmla="*/ 272 w 299"/>
              <a:gd name="T17" fmla="*/ 1656 h 2044"/>
              <a:gd name="T18" fmla="*/ 288 w 299"/>
              <a:gd name="T19" fmla="*/ 1534 h 2044"/>
              <a:gd name="T20" fmla="*/ 298 w 299"/>
              <a:gd name="T21" fmla="*/ 1212 h 2044"/>
              <a:gd name="T22" fmla="*/ 292 w 299"/>
              <a:gd name="T23" fmla="*/ 756 h 2044"/>
              <a:gd name="T24" fmla="*/ 286 w 299"/>
              <a:gd name="T25" fmla="*/ 686 h 2044"/>
              <a:gd name="T26" fmla="*/ 284 w 299"/>
              <a:gd name="T27" fmla="*/ 574 h 2044"/>
              <a:gd name="T28" fmla="*/ 284 w 299"/>
              <a:gd name="T29" fmla="*/ 216 h 2044"/>
              <a:gd name="T30" fmla="*/ 286 w 299"/>
              <a:gd name="T31" fmla="*/ 0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9" h="2044">
                <a:moveTo>
                  <a:pt x="0" y="2044"/>
                </a:moveTo>
                <a:cubicBezTo>
                  <a:pt x="14" y="2043"/>
                  <a:pt x="64" y="2042"/>
                  <a:pt x="86" y="2036"/>
                </a:cubicBezTo>
                <a:cubicBezTo>
                  <a:pt x="108" y="2030"/>
                  <a:pt x="121" y="2017"/>
                  <a:pt x="134" y="2006"/>
                </a:cubicBezTo>
                <a:cubicBezTo>
                  <a:pt x="147" y="1995"/>
                  <a:pt x="156" y="1982"/>
                  <a:pt x="166" y="1970"/>
                </a:cubicBezTo>
                <a:cubicBezTo>
                  <a:pt x="176" y="1958"/>
                  <a:pt x="185" y="1950"/>
                  <a:pt x="194" y="1934"/>
                </a:cubicBezTo>
                <a:cubicBezTo>
                  <a:pt x="203" y="1918"/>
                  <a:pt x="213" y="1894"/>
                  <a:pt x="222" y="1872"/>
                </a:cubicBezTo>
                <a:cubicBezTo>
                  <a:pt x="231" y="1850"/>
                  <a:pt x="239" y="1826"/>
                  <a:pt x="246" y="1802"/>
                </a:cubicBezTo>
                <a:cubicBezTo>
                  <a:pt x="253" y="1778"/>
                  <a:pt x="258" y="1754"/>
                  <a:pt x="262" y="1730"/>
                </a:cubicBezTo>
                <a:cubicBezTo>
                  <a:pt x="266" y="1706"/>
                  <a:pt x="268" y="1689"/>
                  <a:pt x="272" y="1656"/>
                </a:cubicBezTo>
                <a:cubicBezTo>
                  <a:pt x="276" y="1623"/>
                  <a:pt x="284" y="1608"/>
                  <a:pt x="288" y="1534"/>
                </a:cubicBezTo>
                <a:cubicBezTo>
                  <a:pt x="292" y="1460"/>
                  <a:pt x="297" y="1342"/>
                  <a:pt x="298" y="1212"/>
                </a:cubicBezTo>
                <a:cubicBezTo>
                  <a:pt x="299" y="1082"/>
                  <a:pt x="294" y="844"/>
                  <a:pt x="292" y="756"/>
                </a:cubicBezTo>
                <a:cubicBezTo>
                  <a:pt x="290" y="668"/>
                  <a:pt x="287" y="716"/>
                  <a:pt x="286" y="686"/>
                </a:cubicBezTo>
                <a:cubicBezTo>
                  <a:pt x="285" y="656"/>
                  <a:pt x="284" y="652"/>
                  <a:pt x="284" y="574"/>
                </a:cubicBezTo>
                <a:cubicBezTo>
                  <a:pt x="284" y="496"/>
                  <a:pt x="284" y="312"/>
                  <a:pt x="284" y="216"/>
                </a:cubicBezTo>
                <a:cubicBezTo>
                  <a:pt x="284" y="120"/>
                  <a:pt x="286" y="45"/>
                  <a:pt x="286" y="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Freeform 6"/>
          <p:cNvSpPr/>
          <p:nvPr/>
        </p:nvSpPr>
        <p:spPr bwMode="auto">
          <a:xfrm>
            <a:off x="4583114" y="2901950"/>
            <a:ext cx="1004887" cy="1271588"/>
          </a:xfrm>
          <a:custGeom>
            <a:avLst/>
            <a:gdLst>
              <a:gd name="T0" fmla="*/ 633 w 633"/>
              <a:gd name="T1" fmla="*/ 8 h 801"/>
              <a:gd name="T2" fmla="*/ 595 w 633"/>
              <a:gd name="T3" fmla="*/ 336 h 801"/>
              <a:gd name="T4" fmla="*/ 551 w 633"/>
              <a:gd name="T5" fmla="*/ 466 h 801"/>
              <a:gd name="T6" fmla="*/ 521 w 633"/>
              <a:gd name="T7" fmla="*/ 538 h 801"/>
              <a:gd name="T8" fmla="*/ 481 w 633"/>
              <a:gd name="T9" fmla="*/ 608 h 801"/>
              <a:gd name="T10" fmla="*/ 348 w 633"/>
              <a:gd name="T11" fmla="*/ 770 h 801"/>
              <a:gd name="T12" fmla="*/ 256 w 633"/>
              <a:gd name="T13" fmla="*/ 794 h 801"/>
              <a:gd name="T14" fmla="*/ 178 w 633"/>
              <a:gd name="T15" fmla="*/ 788 h 801"/>
              <a:gd name="T16" fmla="*/ 124 w 633"/>
              <a:gd name="T17" fmla="*/ 768 h 801"/>
              <a:gd name="T18" fmla="*/ 64 w 633"/>
              <a:gd name="T19" fmla="*/ 718 h 801"/>
              <a:gd name="T20" fmla="*/ 14 w 633"/>
              <a:gd name="T21" fmla="*/ 594 h 801"/>
              <a:gd name="T22" fmla="*/ 2 w 633"/>
              <a:gd name="T23" fmla="*/ 164 h 801"/>
              <a:gd name="T24" fmla="*/ 4 w 633"/>
              <a:gd name="T25" fmla="*/ 86 h 801"/>
              <a:gd name="T26" fmla="*/ 4 w 633"/>
              <a:gd name="T27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3" h="801">
                <a:moveTo>
                  <a:pt x="633" y="8"/>
                </a:moveTo>
                <a:cubicBezTo>
                  <a:pt x="627" y="63"/>
                  <a:pt x="609" y="260"/>
                  <a:pt x="595" y="336"/>
                </a:cubicBezTo>
                <a:cubicBezTo>
                  <a:pt x="581" y="412"/>
                  <a:pt x="563" y="432"/>
                  <a:pt x="551" y="466"/>
                </a:cubicBezTo>
                <a:cubicBezTo>
                  <a:pt x="539" y="500"/>
                  <a:pt x="533" y="515"/>
                  <a:pt x="521" y="538"/>
                </a:cubicBezTo>
                <a:cubicBezTo>
                  <a:pt x="509" y="561"/>
                  <a:pt x="510" y="569"/>
                  <a:pt x="481" y="608"/>
                </a:cubicBezTo>
                <a:cubicBezTo>
                  <a:pt x="452" y="647"/>
                  <a:pt x="385" y="739"/>
                  <a:pt x="348" y="770"/>
                </a:cubicBezTo>
                <a:cubicBezTo>
                  <a:pt x="311" y="801"/>
                  <a:pt x="284" y="791"/>
                  <a:pt x="256" y="794"/>
                </a:cubicBezTo>
                <a:cubicBezTo>
                  <a:pt x="228" y="797"/>
                  <a:pt x="200" y="792"/>
                  <a:pt x="178" y="788"/>
                </a:cubicBezTo>
                <a:cubicBezTo>
                  <a:pt x="156" y="784"/>
                  <a:pt x="143" y="780"/>
                  <a:pt x="124" y="768"/>
                </a:cubicBezTo>
                <a:cubicBezTo>
                  <a:pt x="105" y="756"/>
                  <a:pt x="82" y="747"/>
                  <a:pt x="64" y="718"/>
                </a:cubicBezTo>
                <a:cubicBezTo>
                  <a:pt x="46" y="689"/>
                  <a:pt x="24" y="686"/>
                  <a:pt x="14" y="594"/>
                </a:cubicBezTo>
                <a:cubicBezTo>
                  <a:pt x="4" y="502"/>
                  <a:pt x="4" y="249"/>
                  <a:pt x="2" y="164"/>
                </a:cubicBezTo>
                <a:cubicBezTo>
                  <a:pt x="0" y="79"/>
                  <a:pt x="4" y="113"/>
                  <a:pt x="4" y="86"/>
                </a:cubicBezTo>
                <a:cubicBezTo>
                  <a:pt x="4" y="59"/>
                  <a:pt x="4" y="18"/>
                  <a:pt x="4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/>
          <p:nvPr/>
        </p:nvSpPr>
        <p:spPr bwMode="auto">
          <a:xfrm>
            <a:off x="4287839" y="2905126"/>
            <a:ext cx="320675" cy="606425"/>
          </a:xfrm>
          <a:custGeom>
            <a:avLst/>
            <a:gdLst>
              <a:gd name="T0" fmla="*/ 0 w 202"/>
              <a:gd name="T1" fmla="*/ 382 h 382"/>
              <a:gd name="T2" fmla="*/ 80 w 202"/>
              <a:gd name="T3" fmla="*/ 240 h 382"/>
              <a:gd name="T4" fmla="*/ 154 w 202"/>
              <a:gd name="T5" fmla="*/ 92 h 382"/>
              <a:gd name="T6" fmla="*/ 202 w 202"/>
              <a:gd name="T7" fmla="*/ 0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2" h="382">
                <a:moveTo>
                  <a:pt x="0" y="382"/>
                </a:moveTo>
                <a:cubicBezTo>
                  <a:pt x="13" y="359"/>
                  <a:pt x="54" y="288"/>
                  <a:pt x="80" y="240"/>
                </a:cubicBezTo>
                <a:cubicBezTo>
                  <a:pt x="106" y="192"/>
                  <a:pt x="134" y="132"/>
                  <a:pt x="154" y="92"/>
                </a:cubicBezTo>
                <a:cubicBezTo>
                  <a:pt x="174" y="52"/>
                  <a:pt x="192" y="19"/>
                  <a:pt x="202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Freeform 8"/>
          <p:cNvSpPr/>
          <p:nvPr/>
        </p:nvSpPr>
        <p:spPr bwMode="auto">
          <a:xfrm>
            <a:off x="4910138" y="3581400"/>
            <a:ext cx="1003300" cy="2579688"/>
          </a:xfrm>
          <a:custGeom>
            <a:avLst/>
            <a:gdLst>
              <a:gd name="T0" fmla="*/ 632 w 632"/>
              <a:gd name="T1" fmla="*/ 0 h 1625"/>
              <a:gd name="T2" fmla="*/ 548 w 632"/>
              <a:gd name="T3" fmla="*/ 154 h 1625"/>
              <a:gd name="T4" fmla="*/ 495 w 632"/>
              <a:gd name="T5" fmla="*/ 250 h 1625"/>
              <a:gd name="T6" fmla="*/ 323 w 632"/>
              <a:gd name="T7" fmla="*/ 545 h 1625"/>
              <a:gd name="T8" fmla="*/ 125 w 632"/>
              <a:gd name="T9" fmla="*/ 873 h 1625"/>
              <a:gd name="T10" fmla="*/ 29 w 632"/>
              <a:gd name="T11" fmla="*/ 1144 h 1625"/>
              <a:gd name="T12" fmla="*/ 1 w 632"/>
              <a:gd name="T13" fmla="*/ 1330 h 1625"/>
              <a:gd name="T14" fmla="*/ 36 w 632"/>
              <a:gd name="T15" fmla="*/ 1576 h 1625"/>
              <a:gd name="T16" fmla="*/ 144 w 632"/>
              <a:gd name="T17" fmla="*/ 1622 h 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32" h="1625">
                <a:moveTo>
                  <a:pt x="632" y="0"/>
                </a:moveTo>
                <a:cubicBezTo>
                  <a:pt x="618" y="26"/>
                  <a:pt x="571" y="112"/>
                  <a:pt x="548" y="154"/>
                </a:cubicBezTo>
                <a:cubicBezTo>
                  <a:pt x="525" y="196"/>
                  <a:pt x="533" y="185"/>
                  <a:pt x="495" y="250"/>
                </a:cubicBezTo>
                <a:cubicBezTo>
                  <a:pt x="457" y="315"/>
                  <a:pt x="385" y="441"/>
                  <a:pt x="323" y="545"/>
                </a:cubicBezTo>
                <a:cubicBezTo>
                  <a:pt x="261" y="648"/>
                  <a:pt x="174" y="773"/>
                  <a:pt x="125" y="873"/>
                </a:cubicBezTo>
                <a:cubicBezTo>
                  <a:pt x="76" y="973"/>
                  <a:pt x="50" y="1068"/>
                  <a:pt x="29" y="1144"/>
                </a:cubicBezTo>
                <a:cubicBezTo>
                  <a:pt x="8" y="1220"/>
                  <a:pt x="0" y="1258"/>
                  <a:pt x="1" y="1330"/>
                </a:cubicBezTo>
                <a:cubicBezTo>
                  <a:pt x="2" y="1402"/>
                  <a:pt x="12" y="1527"/>
                  <a:pt x="36" y="1576"/>
                </a:cubicBezTo>
                <a:cubicBezTo>
                  <a:pt x="60" y="1625"/>
                  <a:pt x="122" y="1613"/>
                  <a:pt x="144" y="1622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3838575" y="2244209"/>
            <a:ext cx="49466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t«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÷ 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6388" name="Picture 54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4" descr="XMASC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2" descr="Awreath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1601" y="1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49394" y="3029744"/>
            <a:ext cx="52578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6" descr="flower[1][1][1]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796131" y="3082131"/>
            <a:ext cx="52578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issTheRain-Hoatau_sh8h (online-video-cutter.com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0"/>
            <a:ext cx="1450973" cy="816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  <p:sndAc>
          <p:stSnd>
            <p:snd r:embed="rId9" name="type.wav"/>
          </p:stSnd>
        </p:sndAc>
      </p:transition>
    </mc:Choice>
    <mc:Fallback>
      <p:transition spd="slow">
        <p:fade/>
        <p:sndAc>
          <p:stSnd>
            <p:snd r:embed="rId9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659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Em Sẽ Lớn Lên (Beat &amp; Instrumental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4" name="Picture 4" descr="Anhs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73" y="274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l_fi" descr="http://4.bp.blogspot.com/-EHBSrEurEUM/T1GknaxP6XI/AAAAAAAACGg/9Ls54XFk3fE/s1600/hinh-dong-de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2133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http://i654.photobucket.com/albums/uu268/ngoc_korea/1097035sm6g0w6w6a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87" y="1916833"/>
            <a:ext cx="41910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29403" y="1916832"/>
            <a:ext cx="7056784" cy="1917220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036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70248" y="2891667"/>
            <a:ext cx="4641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A_S_Template_Children_D01_3336x2334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9200" y="-99392"/>
            <a:ext cx="9378800" cy="7338392"/>
          </a:xfrm>
          <a:noFill/>
        </p:spPr>
      </p:pic>
      <p:sp>
        <p:nvSpPr>
          <p:cNvPr id="13314" name="Date Placeholder 6"/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Võ Hỗng Linh</a:t>
            </a:r>
            <a:endParaRPr lang="en-US"/>
          </a:p>
        </p:txBody>
      </p:sp>
      <p:grpSp>
        <p:nvGrpSpPr>
          <p:cNvPr id="2" name="Group 3"/>
          <p:cNvGrpSpPr/>
          <p:nvPr/>
        </p:nvGrpSpPr>
        <p:grpSpPr bwMode="auto">
          <a:xfrm>
            <a:off x="1524001" y="4670426"/>
            <a:ext cx="1997075" cy="2187575"/>
            <a:chOff x="926" y="2592"/>
            <a:chExt cx="1291" cy="1396"/>
          </a:xfrm>
        </p:grpSpPr>
        <p:grpSp>
          <p:nvGrpSpPr>
            <p:cNvPr id="13337" name="Group 4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9" name="Group 5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41" name="AutoShape 6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42" name="Picture 7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0" name="AutoShape 8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8" name="Text Box 9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/>
          <p:nvPr/>
        </p:nvGrpSpPr>
        <p:grpSpPr bwMode="auto">
          <a:xfrm>
            <a:off x="3429000" y="4672014"/>
            <a:ext cx="1995488" cy="2185987"/>
            <a:chOff x="926" y="2592"/>
            <a:chExt cx="1291" cy="1396"/>
          </a:xfrm>
        </p:grpSpPr>
        <p:grpSp>
          <p:nvGrpSpPr>
            <p:cNvPr id="13331" name="Group 11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3" name="Group 12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35" name="AutoShape 13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6" name="Picture 14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34" name="AutoShape 15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16082" name="WordArt 18"/>
          <p:cNvSpPr>
            <a:spLocks noChangeArrowheads="1" noChangeShapeType="1" noTextEdit="1"/>
          </p:cNvSpPr>
          <p:nvPr/>
        </p:nvSpPr>
        <p:spPr bwMode="auto">
          <a:xfrm>
            <a:off x="3206220" y="2874704"/>
            <a:ext cx="4255561" cy="147345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 pitchFamily="2" charset="0"/>
              <a:cs typeface="Arial" panose="020B0604020202020204"/>
            </a:endParaRPr>
          </a:p>
        </p:txBody>
      </p:sp>
      <p:grpSp>
        <p:nvGrpSpPr>
          <p:cNvPr id="8" name="Group 19"/>
          <p:cNvGrpSpPr/>
          <p:nvPr/>
        </p:nvGrpSpPr>
        <p:grpSpPr bwMode="auto">
          <a:xfrm>
            <a:off x="5334000" y="4672014"/>
            <a:ext cx="1995488" cy="2185987"/>
            <a:chOff x="926" y="2592"/>
            <a:chExt cx="1291" cy="1396"/>
          </a:xfrm>
        </p:grpSpPr>
        <p:grpSp>
          <p:nvGrpSpPr>
            <p:cNvPr id="13325" name="Group 20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27" name="Group 21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29" name="AutoShape 22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0" name="Picture 23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8" name="AutoShape 24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26" name="Text Box 25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3322" name="Picture 27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8100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8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6576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9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052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21075" y="2013000"/>
            <a:ext cx="3010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PHOTOS\Hinh Dong\Thank you\2353894iu016zsww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8976" y="1412777"/>
            <a:ext cx="42291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l4.glitter-graphics.net/pub/979/979084a5ntsqaag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130">
            <a:off x="10021268" y="-29652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l4.glitter-graphics.net/pub/659/659204qfhni5vgxw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002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l4.glitter-graphics.net/pub/659/659204qfhni5vgxw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9353508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:\PHOTOS\Hinh Dong\butterfly (11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881" y="2592328"/>
            <a:ext cx="540695" cy="3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:\PHOTOS\Hinh Dong\butterfly (1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8146">
            <a:off x="1962370" y="560369"/>
            <a:ext cx="837760" cy="8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D:\PHOTOS\Hinh Dong\butterfly (14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28419"/>
            <a:ext cx="1255398" cy="9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D:\PHOTOS\Hinh Dong\butterfly (16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5060" y="5733256"/>
            <a:ext cx="81632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D:\PHOTOS\Hinh Dong\butterfly (1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2241">
            <a:off x="6064921" y="596034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D:\PHOTOS\Hinh Dong\butterfly (2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75" y="615581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D:\PHOTOS\Hinh Dong\butterfly (7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12" y="7407"/>
            <a:ext cx="8477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D:\PHOTOS\Hinh Dong\729747d8za2kbusq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160" y="6096001"/>
            <a:ext cx="1276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D:\PHOTOS\Hinh Dong\967977eyyq78pmbq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5" y="-27384"/>
            <a:ext cx="8572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1" y="4082170"/>
            <a:ext cx="9137575" cy="1544799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>
                <a:gd name="adj" fmla="val 10744059"/>
              </a:avLst>
            </a:prstTxWarp>
            <a:spAutoFit/>
          </a:bodyPr>
          <a:lstStyle/>
          <a:p>
            <a:pPr algn="ctr"/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chú ý theo dõi 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ln w="10541" cmpd="sng">
                <a:solidFill>
                  <a:srgbClr val="00FF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0" descr="D:\PHOTOS\Hinh Dong\butterfly (3)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880" y="5482332"/>
            <a:ext cx="666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nh phi công ơi karaoke - Trường Xuân- (mp3cut.net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Đi đường em nhớ KARAOKE beat chuẩn ( Bản có tiếng piano dễ hát )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40865" y="39230"/>
            <a:ext cx="727407" cy="34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-0.00463 L 0.45903 -0.009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2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1 0.02197 L -0.04687 -0.3126 C -0.05295 -0.38566 -0.08264 -0.46104 -0.12899 -0.52231 C -0.18194 -0.59237 -0.23646 -0.6289 -0.29114 -0.63468 L -0.53941 -0.67306 " pathEditMode="relative" rAng="2690100" ptsTypes="FffFF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4462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1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27113"/>
            <a:ext cx="12360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4322" y="1916832"/>
            <a:ext cx="8808502" cy="1661993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5" name="trò chơi ai nhanh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2145" y="6443686"/>
            <a:ext cx="688357" cy="38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1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-27113"/>
            <a:ext cx="12360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94322" y="1916832"/>
            <a:ext cx="8045472" cy="1661993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“Ai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5" name="trò chơi ai nhanh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2145" y="6443686"/>
            <a:ext cx="688357" cy="38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so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12" y="-400023"/>
            <a:ext cx="12662212" cy="750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l_fi" descr="http://4.bp.blogspot.com/-EHBSrEurEUM/T1GknaxP6XI/AAAAAAAACGg/9Ls54XFk3fE/s1600/hinh-dong-de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2133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http://i654.photobucket.com/albums/uu268/ngoc_korea/1097035sm6g0w6w6a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940" y="1913841"/>
            <a:ext cx="41910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29403" y="1916832"/>
            <a:ext cx="7056784" cy="1917220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6225" y="2690776"/>
            <a:ext cx="38378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¤n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÷ g, y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A_S_Template_Children_D01_3336x2334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-1351"/>
            <a:ext cx="9144000" cy="7622704"/>
          </a:xfrm>
          <a:noFill/>
        </p:spPr>
      </p:pic>
      <p:sp>
        <p:nvSpPr>
          <p:cNvPr id="13314" name="Date Placeholder 6"/>
          <p:cNvSpPr>
            <a:spLocks noGrp="1"/>
          </p:cNvSpPr>
          <p:nvPr>
            <p:ph type="dt" sz="half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Võ Hỗng Linh</a:t>
            </a:r>
            <a:endParaRPr lang="en-US"/>
          </a:p>
        </p:txBody>
      </p:sp>
      <p:grpSp>
        <p:nvGrpSpPr>
          <p:cNvPr id="2" name="Group 3"/>
          <p:cNvGrpSpPr/>
          <p:nvPr/>
        </p:nvGrpSpPr>
        <p:grpSpPr bwMode="auto">
          <a:xfrm>
            <a:off x="1524001" y="4670426"/>
            <a:ext cx="1997075" cy="2187575"/>
            <a:chOff x="926" y="2592"/>
            <a:chExt cx="1291" cy="1396"/>
          </a:xfrm>
        </p:grpSpPr>
        <p:grpSp>
          <p:nvGrpSpPr>
            <p:cNvPr id="13337" name="Group 4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9" name="Group 5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41" name="AutoShape 6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42" name="Picture 7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0" name="AutoShape 8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8" name="Text Box 9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/>
          <p:nvPr/>
        </p:nvGrpSpPr>
        <p:grpSpPr bwMode="auto">
          <a:xfrm>
            <a:off x="3429000" y="4672014"/>
            <a:ext cx="1995488" cy="2185987"/>
            <a:chOff x="926" y="2592"/>
            <a:chExt cx="1291" cy="1396"/>
          </a:xfrm>
        </p:grpSpPr>
        <p:grpSp>
          <p:nvGrpSpPr>
            <p:cNvPr id="13331" name="Group 11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3" name="Group 12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35" name="AutoShape 13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6" name="Picture 14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34" name="AutoShape 15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16082" name="WordArt 18"/>
          <p:cNvSpPr>
            <a:spLocks noChangeArrowheads="1" noChangeShapeType="1" noTextEdit="1"/>
          </p:cNvSpPr>
          <p:nvPr/>
        </p:nvSpPr>
        <p:spPr bwMode="auto">
          <a:xfrm>
            <a:off x="3206220" y="2874704"/>
            <a:ext cx="4255561" cy="147345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32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 pitchFamily="2" charset="0"/>
              <a:cs typeface="Arial" panose="020B0604020202020204"/>
            </a:endParaRPr>
          </a:p>
        </p:txBody>
      </p:sp>
      <p:grpSp>
        <p:nvGrpSpPr>
          <p:cNvPr id="8" name="Group 19"/>
          <p:cNvGrpSpPr/>
          <p:nvPr/>
        </p:nvGrpSpPr>
        <p:grpSpPr bwMode="auto">
          <a:xfrm>
            <a:off x="5334000" y="4672014"/>
            <a:ext cx="1995488" cy="2185987"/>
            <a:chOff x="926" y="2592"/>
            <a:chExt cx="1291" cy="1396"/>
          </a:xfrm>
        </p:grpSpPr>
        <p:grpSp>
          <p:nvGrpSpPr>
            <p:cNvPr id="13325" name="Group 20"/>
            <p:cNvGrpSpPr/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27" name="Group 21"/>
              <p:cNvGrpSpPr/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29" name="AutoShape 22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0" name="Picture 23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8" name="AutoShape 24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26" name="Text Box 25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13322" name="Picture 27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8100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8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6576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9" descr="C78050FB9F484BAE8E8262A9851A74C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05201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96026" y="2062424"/>
            <a:ext cx="34355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* ¤n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÷ g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8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524000" y="6477000"/>
            <a:ext cx="9144000" cy="381000"/>
          </a:xfrm>
          <a:prstGeom prst="rect">
            <a:avLst/>
          </a:prstGeom>
          <a:gradFill rotWithShape="1">
            <a:gsLst>
              <a:gs pos="0">
                <a:srgbClr val="F7A7EC"/>
              </a:gs>
              <a:gs pos="100000">
                <a:srgbClr val="E5F92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-1371600" y="6461126"/>
            <a:ext cx="28956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5486400" y="1524000"/>
            <a:ext cx="1828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90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altLang="en-US" sz="189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2514600" y="1905000"/>
            <a:ext cx="2286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900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endParaRPr lang="en-US" altLang="en-US" sz="189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57704" name="Picture 19" descr="D:\DuLieu\My Pictures\g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438400"/>
            <a:ext cx="15255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5"/>
          <p:cNvSpPr>
            <a:spLocks noChangeArrowheads="1"/>
          </p:cNvSpPr>
          <p:nvPr/>
        </p:nvSpPr>
        <p:spPr bwMode="auto">
          <a:xfrm>
            <a:off x="1524000" y="0"/>
            <a:ext cx="152400" cy="68580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10515600" y="0"/>
            <a:ext cx="152400" cy="68580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2286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sp>
        <p:nvSpPr>
          <p:cNvPr id="28682" name="Rectangle 3"/>
          <p:cNvSpPr>
            <a:spLocks noChangeArrowheads="1"/>
          </p:cNvSpPr>
          <p:nvPr/>
        </p:nvSpPr>
        <p:spPr bwMode="auto">
          <a:xfrm>
            <a:off x="1524000" y="6629400"/>
            <a:ext cx="9144000" cy="228600"/>
          </a:xfrm>
          <a:prstGeom prst="rect">
            <a:avLst/>
          </a:prstGeom>
          <a:solidFill>
            <a:srgbClr val="18E109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</p:txBody>
      </p:sp>
      <p:pic>
        <p:nvPicPr>
          <p:cNvPr id="28683" name="Picture 8" descr="CANDL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11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8" descr="CANDL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6911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5" name="Group 5"/>
          <p:cNvGrpSpPr/>
          <p:nvPr/>
        </p:nvGrpSpPr>
        <p:grpSpPr bwMode="auto">
          <a:xfrm>
            <a:off x="1524000" y="0"/>
            <a:ext cx="9144000" cy="6858000"/>
            <a:chOff x="0" y="0"/>
            <a:chExt cx="5760" cy="4329"/>
          </a:xfrm>
        </p:grpSpPr>
        <p:pic>
          <p:nvPicPr>
            <p:cNvPr id="28686" name="Picture 6" descr="COLOU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36"/>
              <a:ext cx="57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7" descr="COLOU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8" name="Picture 8" descr="COLOU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064" y="2112"/>
              <a:ext cx="42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9" descr="COLOU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600" y="2112"/>
              <a:ext cx="422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57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157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23792" y="-1467544"/>
            <a:ext cx="2160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.VnAvant" panose="020B7200000000000000" pitchFamily="34" charset="0"/>
              </a:rPr>
              <a:t>g</a:t>
            </a:r>
            <a:endParaRPr lang="en-US" sz="350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379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137920"/>
            <a:ext cx="12192000" cy="72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WPS Presentation</Application>
  <PresentationFormat>Custom</PresentationFormat>
  <Paragraphs>78</Paragraphs>
  <Slides>28</Slides>
  <Notes>4</Notes>
  <HiddenSlides>0</HiddenSlides>
  <MMClips>12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SimSun</vt:lpstr>
      <vt:lpstr>Wingdings</vt:lpstr>
      <vt:lpstr>Times New Roman</vt:lpstr>
      <vt:lpstr>Times New Roman</vt:lpstr>
      <vt:lpstr>VNI-Avo</vt:lpstr>
      <vt:lpstr>Segoe Print</vt:lpstr>
      <vt:lpstr>.VnAvant</vt:lpstr>
      <vt:lpstr>VNI-Awchon</vt:lpstr>
      <vt:lpstr>Arial</vt:lpstr>
      <vt:lpstr>Calibri</vt:lpstr>
      <vt:lpstr>Microsoft YaHei</vt:lpstr>
      <vt:lpstr>Arial Unicode MS</vt:lpstr>
      <vt:lpstr>字魂59号-创粗黑</vt:lpstr>
      <vt:lpstr>3_Office Theme</vt:lpstr>
      <vt:lpstr>MS_ClipArt_Gallery.2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Chinh</dc:creator>
  <cp:lastModifiedBy>gatty123 nhung</cp:lastModifiedBy>
  <cp:revision>192</cp:revision>
  <dcterms:created xsi:type="dcterms:W3CDTF">2012-11-15T13:27:00Z</dcterms:created>
  <dcterms:modified xsi:type="dcterms:W3CDTF">2026-04-04T09:22:04Z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50CBDA8FF19B4465BC14BA0433B18B4A_13</vt:lpwstr>
  </property>
  <property fmtid="{D5CDD505-2E9C-101B-9397-08002B2CF9AE}" pid="3" name="KSOProductBuildVer">
    <vt:lpwstr>1033-12.2.0.22222</vt:lpwstr>
  </property>
</Properties>
</file>