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29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A491-28B8-4E22-DC7F-A98F05D4D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B3B6C-B0BC-3FE2-96FC-CF9A6AB7B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AA568-3DE0-6184-DE16-127592C5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30F62-AFBE-3CF6-4F1B-740EB224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A2FC9-FA46-BA7B-68CD-FBC14B3C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22F3B-60E8-6352-43C5-D79856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D31B6-4389-12E9-A3C8-963601BFA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CCBFB-50B9-5B35-5D0C-FE5E3332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03A9F-012C-6B49-2098-C8103162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27C77-2AA7-1DE5-34DB-2B45BABD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5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0F84A9-8EBF-8D84-AF23-11F126034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D1D25-2B6B-38BC-44D7-2D821958A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67850-A1A6-9AD5-92A8-E073A7C0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F5CBE-3829-9FF9-ADCD-0EFA99E0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CCE5D-D44F-666A-DB62-FC5F7D00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94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87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5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04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5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05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60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93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9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7389A-2E3A-87E9-10CB-5CF1C492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3859F-ED07-B60A-6397-B6D1AAA9B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15875-2DC2-B37A-61F5-07AFF1DD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D6F49-CB68-4F20-ECF4-5C66EA8B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4B6DA-AE3F-0C58-59DC-9DBF88CB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34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15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12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0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8C9D-D8C3-33D9-00BD-EDAE6ED86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0FC9E-655B-DA1E-C8CC-2619881E9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61B3F-97A6-9C75-56CF-5E195F34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8D700-AE6B-47A8-43D9-025E18DA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541D7-92B3-639B-4099-38F9D80DD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6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F636-1572-9D9F-0CB3-BD950E22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E0A5E-DF34-6434-FBF2-9B8CD11DA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23FC8-9F26-A3F5-69EB-155A1691C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2C8D6-8FF6-2EA0-25A3-0A17F894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4BBD4-855E-F6AD-B1F8-72F8D04C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FDD2B-CC78-2D84-1614-FB5B403A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1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BF3B7-53A1-D53B-C20E-D390ABD9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ABC01-76F1-2FB7-4EF0-03CF0BBB1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853A7-BB55-B5E9-69A0-41744E377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8CDEA-88C2-FF54-D80B-9331375801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BEECB-964A-4052-8882-D66D83C52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51B65-1826-E937-F154-CEB2F90F2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73D22-7C4A-95A1-1EB4-F8DBF1E4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41D613-C515-578D-FC6E-AE3547D7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9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B19C-FC5D-F7CC-E4CC-303C7548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1A862-942B-93CE-4510-FF6B2B2C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1A98F5-45EF-2B61-DC8C-5864D604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A5D4D-39C1-398E-29A3-02733BCB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06A49-3189-3DEC-774C-CBBB7C8D3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999655-3151-29D8-1CEC-CF746D92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CE989-CDF2-5913-362D-1A6681F2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8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D55A-2C4F-0F05-5757-ECE2F930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A3194-CD60-FE7B-E5BB-1500D5734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B5E5D-D208-65A4-4A71-D8CA3C62F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EB3DB-D51E-4035-31F4-7AF4101A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A9D6A-6F54-5682-35CA-47A2051B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A54FE-1CC1-CDAD-D6B0-30ADFC14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9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E902-76A8-A0E8-0ACB-FF2E8744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0A51E2-A544-B74C-2916-77C770829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F71AE-0C25-CB0D-117F-C20A579CE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2DE85-DA4A-5B5E-60DF-FE523DE9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3D21-B4F4-4911-B45F-EC049EB890D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8277E-5887-6B3B-7119-78E97DAC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F510B-6E97-7BFB-839E-96D6DBD9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9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C245BB-DBAC-5FDF-9097-DB8268036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7487B-B782-9725-D2B9-4EE1587EF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0E52-3436-414F-4E75-D82C359D0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93D21-B4F4-4911-B45F-EC049EB890D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6BF34-00A6-84C6-B08B-F05EE153A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B7F56-C80C-F7C0-D446-976124E56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5416-CC97-4B7B-A923-569C970C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1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0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7911" y="2605975"/>
            <a:ext cx="8037734" cy="1891038"/>
            <a:chOff x="-625283" y="1210500"/>
            <a:chExt cx="11431443" cy="2689477"/>
          </a:xfrm>
        </p:grpSpPr>
        <p:sp>
          <p:nvSpPr>
            <p:cNvPr id="4" name="TextBox 4"/>
            <p:cNvSpPr txBox="1"/>
            <p:nvPr/>
          </p:nvSpPr>
          <p:spPr>
            <a:xfrm>
              <a:off x="-625283" y="1210500"/>
              <a:ext cx="11431443" cy="615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13" b="0" i="0" u="none" strike="noStrike" kern="1200" cap="none" spc="0" normalizeH="0" baseline="0" noProof="0" dirty="0">
                  <a:ln>
                    <a:noFill/>
                  </a:ln>
                  <a:solidFill>
                    <a:srgbClr val="FFD6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281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41755" y="3535205"/>
              <a:ext cx="9347935" cy="364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57"/>
                </a:lnSpc>
                <a:spcBef>
                  <a:spcPts val="14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9423" y="2930014"/>
            <a:ext cx="336977" cy="4444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59103" y="4473196"/>
            <a:ext cx="446194" cy="373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92847" y="5650740"/>
            <a:ext cx="475951" cy="5214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759104" y="873011"/>
            <a:ext cx="745143" cy="850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 l="2306" r="2306"/>
          <a:stretch>
            <a:fillRect/>
          </a:stretch>
        </p:blipFill>
        <p:spPr>
          <a:xfrm>
            <a:off x="5119207" y="943966"/>
            <a:ext cx="2103944" cy="540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6859" y="-2261075"/>
            <a:ext cx="5178882" cy="29183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34" y="185706"/>
            <a:ext cx="12192000" cy="6858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41149" y="1154946"/>
            <a:ext cx="82112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KỸ NĂNG XÃ HỘI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5638" y="2774303"/>
            <a:ext cx="43422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: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/>
              </a:rPr>
              <a:t>Bé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/>
              </a:rPr>
              <a:t>trường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: 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5-6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tuổi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 Swa Niê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F65C5-0C45-0751-2F73-461B78C815AC}"/>
              </a:ext>
            </a:extLst>
          </p:cNvPr>
          <p:cNvSpPr txBox="1"/>
          <p:nvPr/>
        </p:nvSpPr>
        <p:spPr>
          <a:xfrm>
            <a:off x="4295775" y="6372225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Năm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2025</a:t>
            </a: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vi-VN" b="1" dirty="0">
                <a:solidFill>
                  <a:srgbClr val="FF0000"/>
                </a:solidFill>
              </a:rPr>
              <a:t>2026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6842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3581400" cy="868362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n-lt"/>
              </a:rPr>
              <a:t>Bỏ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nơi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quy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định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011" y="1143000"/>
            <a:ext cx="3886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012" y="4038600"/>
            <a:ext cx="3923211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381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</a:rPr>
              <a:t>xanh</a:t>
            </a:r>
            <a:endParaRPr lang="en-US" sz="2800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143000"/>
            <a:ext cx="4419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4038600"/>
            <a:ext cx="4419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  </a:t>
            </a:r>
            <a:r>
              <a:rPr lang="en-US" sz="7200" dirty="0" err="1">
                <a:solidFill>
                  <a:srgbClr val="7030A0"/>
                </a:solidFill>
              </a:rPr>
              <a:t>Cùng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nhau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làm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>
                <a:solidFill>
                  <a:srgbClr val="7030A0"/>
                </a:solidFill>
              </a:rPr>
              <a:t>cho </a:t>
            </a:r>
            <a:r>
              <a:rPr lang="en-US" sz="7200" dirty="0" err="1">
                <a:solidFill>
                  <a:srgbClr val="7030A0"/>
                </a:solidFill>
              </a:rPr>
              <a:t>môi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trường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xanh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sạch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đẹp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nhé</a:t>
            </a:r>
            <a:r>
              <a:rPr lang="en-US" sz="7200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287" y="-27459"/>
            <a:ext cx="102421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2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362200"/>
            <a:ext cx="8229600" cy="198120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Bé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làm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gì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để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bảo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vệ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môi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trường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xung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quanh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bé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02" y="1417638"/>
            <a:ext cx="4000499" cy="246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777" y="1449556"/>
            <a:ext cx="3657600" cy="2468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055" y="4115948"/>
            <a:ext cx="3959648" cy="2213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63571" y="398195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cỏ</a:t>
            </a:r>
            <a:endParaRPr lang="en-US" sz="320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4401" y="4962000"/>
            <a:ext cx="225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cửa</a:t>
            </a:r>
            <a:endParaRPr lang="en-US" sz="320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6901" y="4094178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Phố</a:t>
            </a:r>
            <a:endParaRPr lang="en-US" sz="320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3037" y="5546775"/>
            <a:ext cx="255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Núi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sông</a:t>
            </a:r>
            <a:endParaRPr lang="en-US" sz="3200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27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+mn-lt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nào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là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môi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nhiễm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676400"/>
            <a:ext cx="3352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4419601"/>
            <a:ext cx="3361509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1" y="2895468"/>
            <a:ext cx="266418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-18411"/>
            <a:ext cx="3968840" cy="3615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889879"/>
            <a:ext cx="5181600" cy="2738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072" y="-18410"/>
            <a:ext cx="4340728" cy="36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r>
              <a:rPr lang="en-US" sz="7200" dirty="0" err="1">
                <a:solidFill>
                  <a:srgbClr val="FF0000"/>
                </a:solidFill>
                <a:latin typeface="+mn-lt"/>
              </a:rPr>
              <a:t>Vì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sao</a:t>
            </a:r>
            <a:br>
              <a:rPr lang="en-US" sz="7200" dirty="0">
                <a:solidFill>
                  <a:srgbClr val="FF0000"/>
                </a:solidFill>
                <a:latin typeface="+mn-lt"/>
              </a:rPr>
            </a:b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nhiễm</a:t>
            </a:r>
            <a:endParaRPr lang="en-US" sz="7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0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3276600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Xả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bừa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bãi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1"/>
            <a:ext cx="4041998" cy="282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4605455"/>
            <a:ext cx="4041998" cy="2286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573168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thải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</a:rPr>
              <a:t>hoạt</a:t>
            </a:r>
            <a:endParaRPr lang="en-US" sz="3200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444" y="1600200"/>
            <a:ext cx="4115157" cy="251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443" y="4461948"/>
            <a:ext cx="4143460" cy="23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187" y="1796396"/>
            <a:ext cx="91440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108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Bé làm gì để bảo vệ môi trường</vt:lpstr>
      <vt:lpstr>Môi trường là những gì xung quanh bé</vt:lpstr>
      <vt:lpstr>Thế nào là môi trường bị ô nhiễm</vt:lpstr>
      <vt:lpstr>PowerPoint Presentation</vt:lpstr>
      <vt:lpstr>PowerPoint Presentation</vt:lpstr>
      <vt:lpstr>    Vì sao  môi trường bị ô nhiễm</vt:lpstr>
      <vt:lpstr>Xả rác bừa bãi</vt:lpstr>
      <vt:lpstr>PowerPoint Presentation</vt:lpstr>
      <vt:lpstr>Bỏ rác đúng nơi quy định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KIM NGAN 20190364</dc:creator>
  <cp:lastModifiedBy>H Mai Niê</cp:lastModifiedBy>
  <cp:revision>6</cp:revision>
  <dcterms:created xsi:type="dcterms:W3CDTF">2023-03-18T03:27:27Z</dcterms:created>
  <dcterms:modified xsi:type="dcterms:W3CDTF">2026-04-22T02:44:50Z</dcterms:modified>
</cp:coreProperties>
</file>