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523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4A0F8F-C33F-F529-206D-B309BBD14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DF8974A-FCCD-70DB-4C46-BF5279EBC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88CF60B-232B-BE65-0397-25FBFFFAA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F3837-93E1-41C4-84CF-5930AC492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74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4ED4D0-F6A9-66CB-2D7B-B32B56C35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906D3B-8134-B994-D3F1-65E0F1C84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A17D3CE-32D2-A11B-B616-F61073DA5D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D7125-4A53-4CCD-B80F-64009641C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44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48D279-4EAD-A4D4-9D41-84C32CDDB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121AA73-2EAF-5DD5-E706-30BC682C0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0665B9C-311F-21BF-603C-141089A19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9E631-ED53-4AD8-A2C8-7169275AC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66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D28F513-1C64-7E39-E08E-86752C0B0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0677713-4C82-C656-A562-CC1CCD9758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938539-51BC-6838-956E-ACF926D46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0C706-F24A-4234-A98A-9F366FFC7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718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D5EA59-C33D-A753-6715-9584587E9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207CF3B-4666-F802-E242-5E140B19D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CC314B9-5DA6-CB32-F688-A4F15B849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0219-EEBC-4506-B655-9A277D523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47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C7642C8-3281-F78F-CA50-A3AB786A9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43CADA-562D-CF7B-6681-4F31E476D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B2285D-62E2-F601-103E-30D8BBE04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E8B90-F047-4E0E-90C6-8FD7A4E5D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04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ADD0D26-F237-1A72-026D-9DFB3D1FB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DF1A705-C777-474A-F7BD-66783E34B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BE1097F-8869-96B8-D174-DA0229E22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A7D8-0600-40D5-BF84-45E1A5B1C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2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B73B2E-52C8-67A1-A39A-85F7386698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09B655-DE46-BB1B-5C1B-168ABA58C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DEC01-D0A9-F36B-55F8-A8D681980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F0F0F-1C84-4C0A-A40C-3A3BFEE21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40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121A57F-47B8-6AF2-B659-3A448FF5D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7E046FD-5858-8992-7EFC-73C19C3AF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00277C4-5BBE-CF4C-D229-0B3CCD3E8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96878-1890-4C1E-A87F-227DC94D0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27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4DBD367-F680-B7C6-AB10-F4E508889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C1A0893-F3DA-B72E-401D-462ACE04C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AA30FD-0055-5C8E-6D8D-BCDA12249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F26F4-986D-477C-AB16-77ABEC241C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06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EE685E6-7688-045F-02C4-92DCC075B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337457C-6C0B-FE14-0B38-E5FCFEAE4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6DE77D3-99EA-DA50-540E-F5D9CC45A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EA41E-BA73-4011-B9E3-CD49A7DEA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91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530EC2-18E5-3662-A354-B4AF3CBCF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5C8F8B-248B-3CE9-145B-8EEA6D8BA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81F878-DE48-71E9-FA3D-5411FAAB7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6AF95-6DFF-48A1-A786-7E061E05B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E233FC-888B-AEBA-1542-5E06CE884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6004A3-E148-1CDD-CEF0-AA5C4376D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F8A66F-A7D9-2E45-6783-BEDF6BAF6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77E34-AED9-4D40-B9B6-A3532C151F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18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E0A4165-BE53-1462-06C7-3AC561054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A05D139-079B-762C-ABBB-FB76F38D1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FB1BA2B-C1DA-B6BD-C6CB-AE08275751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2719382-30D9-B54D-BFD5-25A5E70712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C629C30-FDF9-51F8-A42B-48C431A72C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FFBBA5-040A-43B8-8AA2-E7322F44A8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15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14.gif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2">
            <a:extLst>
              <a:ext uri="{FF2B5EF4-FFF2-40B4-BE49-F238E27FC236}">
                <a16:creationId xmlns:a16="http://schemas.microsoft.com/office/drawing/2014/main" xmlns="" id="{3B187EAF-8D7E-2E04-70F1-B46E84A3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92E59561-7711-1A1D-141B-B8F9E3B37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5638800" cy="414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altLang="en-US" sz="20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2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altLang="en-US" sz="20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LyLa</a:t>
            </a:r>
            <a:r>
              <a:rPr lang="en-US" altLang="en-US" sz="20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</a:t>
            </a:r>
            <a:r>
              <a:rPr lang="en-US" altLang="en-US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0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xmlns="" id="{7FE75072-939D-3325-9F17-10CD4CBE84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867400" cy="198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0066FF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53" name="WordArt 5">
            <a:extLst>
              <a:ext uri="{FF2B5EF4-FFF2-40B4-BE49-F238E27FC236}">
                <a16:creationId xmlns:a16="http://schemas.microsoft.com/office/drawing/2014/main" xmlns="" id="{F7988FFC-D2C4-BDC5-5AEA-4C5FD41486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733800"/>
            <a:ext cx="5410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0066FF"/>
                    </a:gs>
                    <a:gs pos="100000">
                      <a:srgbClr val="33CC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Nước và ích lợi của nước</a:t>
            </a:r>
            <a:endParaRPr lang="en-US" sz="3600" b="1" kern="10">
              <a:gradFill rotWithShape="1">
                <a:gsLst>
                  <a:gs pos="0">
                    <a:srgbClr val="0066FF"/>
                  </a:gs>
                  <a:gs pos="100000">
                    <a:srgbClr val="33CC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54" name="TextBox 2">
            <a:extLst>
              <a:ext uri="{FF2B5EF4-FFF2-40B4-BE49-F238E27FC236}">
                <a16:creationId xmlns:a16="http://schemas.microsoft.com/office/drawing/2014/main" xmlns="" id="{BE66EEFF-8762-806A-F467-012830350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13" y="838200"/>
            <a:ext cx="7315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BUÔN HỒ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8">
            <a:extLst>
              <a:ext uri="{FF2B5EF4-FFF2-40B4-BE49-F238E27FC236}">
                <a16:creationId xmlns:a16="http://schemas.microsoft.com/office/drawing/2014/main" xmlns="" id="{3D7569F9-AC13-6311-CD08-EDA071B3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">
            <a:extLst>
              <a:ext uri="{FF2B5EF4-FFF2-40B4-BE49-F238E27FC236}">
                <a16:creationId xmlns:a16="http://schemas.microsoft.com/office/drawing/2014/main" xmlns="" id="{CD6806B6-B06C-F787-462E-240DBEF730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3886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Hoạt động 2</a:t>
            </a:r>
          </a:p>
        </p:txBody>
      </p:sp>
      <p:sp>
        <p:nvSpPr>
          <p:cNvPr id="12292" name="WordArt 4">
            <a:extLst>
              <a:ext uri="{FF2B5EF4-FFF2-40B4-BE49-F238E27FC236}">
                <a16:creationId xmlns:a16="http://schemas.microsoft.com/office/drawing/2014/main" xmlns="" id="{33D337D1-F7F4-FD06-288A-D15012E8B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3276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Nước và cuộc sống của con người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3">
            <a:extLst>
              <a:ext uri="{FF2B5EF4-FFF2-40B4-BE49-F238E27FC236}">
                <a16:creationId xmlns:a16="http://schemas.microsoft.com/office/drawing/2014/main" xmlns="" id="{759E623B-A24E-5AD9-9600-E9232B39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FB15FA26-9590-E440-AABD-D1DBE4747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Q</a:t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13316" name="WordArt 4">
            <a:extLst>
              <a:ext uri="{FF2B5EF4-FFF2-40B4-BE49-F238E27FC236}">
                <a16:creationId xmlns:a16="http://schemas.microsoft.com/office/drawing/2014/main" xmlns="" id="{50EEAB8E-0353-E978-D4FB-32E52B2F39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không có nước</a:t>
            </a:r>
          </a:p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sẽ xảy ra</a:t>
            </a:r>
            <a:endParaRPr lang="en-US" sz="3600" b="1" kern="1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WordArt 5">
            <a:extLst>
              <a:ext uri="{FF2B5EF4-FFF2-40B4-BE49-F238E27FC236}">
                <a16:creationId xmlns:a16="http://schemas.microsoft.com/office/drawing/2014/main" xmlns="" id="{46996B81-C2DD-8ACA-334E-D50FC8C5C5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xmlns="" id="{61371F7E-CDCD-BEF2-E6A5-7914E5F8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352800"/>
            <a:ext cx="3657600" cy="457200"/>
          </a:xfrm>
        </p:spPr>
        <p:txBody>
          <a:bodyPr/>
          <a:lstStyle/>
          <a:p>
            <a:pPr eaLnBrk="1" hangingPunct="1"/>
            <a:r>
              <a:rPr lang="en-US" altLang="en-US" sz="3200"/>
              <a:t>Đất đai khô cằn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xmlns="" id="{7DF5D0A2-DF08-BE36-FF7E-97838185E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59375" y="3200400"/>
            <a:ext cx="3756025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    Cây cối khô héo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xmlns="" id="{9A7678A1-B2B1-D954-8CE7-05FAA75F8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6400800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/>
              <a:t>Con người phải đi tìm nước để sống</a:t>
            </a:r>
          </a:p>
        </p:txBody>
      </p:sp>
      <p:pic>
        <p:nvPicPr>
          <p:cNvPr id="13317" name="Picture 10" descr="Káº¿t quáº£ hÃ¬nh áº£nh cho Äáº¥t Äai khÃ´ cáº±n">
            <a:extLst>
              <a:ext uri="{FF2B5EF4-FFF2-40B4-BE49-F238E27FC236}">
                <a16:creationId xmlns:a16="http://schemas.microsoft.com/office/drawing/2014/main" xmlns="" id="{DE7125DC-C816-97AB-CEC3-DBD396D9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2438"/>
            <a:ext cx="3886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12" descr="HÃ¬nh áº£nh cÃ³ liÃªn quan">
            <a:extLst>
              <a:ext uri="{FF2B5EF4-FFF2-40B4-BE49-F238E27FC236}">
                <a16:creationId xmlns:a16="http://schemas.microsoft.com/office/drawing/2014/main" xmlns="" id="{5742B255-B79A-C5F1-46B3-7E202D5920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3319" name="Picture 13">
            <a:extLst>
              <a:ext uri="{FF2B5EF4-FFF2-40B4-BE49-F238E27FC236}">
                <a16:creationId xmlns:a16="http://schemas.microsoft.com/office/drawing/2014/main" xmlns="" id="{081A6A91-63DC-6659-41EA-890F4068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52438"/>
            <a:ext cx="3832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4">
            <a:extLst>
              <a:ext uri="{FF2B5EF4-FFF2-40B4-BE49-F238E27FC236}">
                <a16:creationId xmlns:a16="http://schemas.microsoft.com/office/drawing/2014/main" xmlns="" id="{4B83B705-3F89-5611-84DF-28431DE9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4762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0758829D-0C27-5E64-570B-6B085C357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8701B57A-5F6F-01C8-6494-DD010180D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4340" name="Picture 4" descr="Picture1">
            <a:extLst>
              <a:ext uri="{FF2B5EF4-FFF2-40B4-BE49-F238E27FC236}">
                <a16:creationId xmlns:a16="http://schemas.microsoft.com/office/drawing/2014/main" xmlns="" id="{B17FF8AF-7592-3EC0-5256-0580773A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12725"/>
            <a:ext cx="9223376" cy="72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>
            <a:extLst>
              <a:ext uri="{FF2B5EF4-FFF2-40B4-BE49-F238E27FC236}">
                <a16:creationId xmlns:a16="http://schemas.microsoft.com/office/drawing/2014/main" xmlns="" id="{0BD84D52-0DB5-D309-FDC2-8DB48C273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43000"/>
            <a:ext cx="7620000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hoạt động theo </a:t>
            </a:r>
          </a:p>
          <a:p>
            <a:pPr algn="ctr" eaLnBrk="1" hangingPunct="1"/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nhóm, tìm và gắn hình ảnh </a:t>
            </a:r>
          </a:p>
          <a:p>
            <a:pPr algn="ctr" eaLnBrk="1" hangingPunct="1"/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sự cần thiết của nước </a:t>
            </a:r>
          </a:p>
          <a:p>
            <a:pPr algn="ctr" eaLnBrk="1" hangingPunct="1"/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đời sống con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4B328D69-DCF2-0550-F185-2E83F872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AutoShape 3">
            <a:extLst>
              <a:ext uri="{FF2B5EF4-FFF2-40B4-BE49-F238E27FC236}">
                <a16:creationId xmlns:a16="http://schemas.microsoft.com/office/drawing/2014/main" xmlns="" id="{CD31FF7C-3F38-D2F9-BE6B-FEB6D5B3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xmlns="" id="{48A9DF39-1A68-7012-3D31-1718DD9C2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xmlns="" id="{656DA747-FAF4-5B25-49DF-8A8FC3880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xmlns="" id="{B9CCFCA5-C459-9F19-822B-0FFECDA3D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xmlns="" id="{A725D377-87E9-DAFD-9297-A585FEDEB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xmlns="" id="{C3448F05-AA7C-879A-8C40-CB7A2AEB6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xmlns="" id="{01A308E4-8AA3-9093-7361-3BABD8E0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370" name="AutoShape 10">
            <a:extLst>
              <a:ext uri="{FF2B5EF4-FFF2-40B4-BE49-F238E27FC236}">
                <a16:creationId xmlns:a16="http://schemas.microsoft.com/office/drawing/2014/main" xmlns="" id="{8E87EE3A-86F8-A30E-CBD3-435F3CE1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phục vụ</a:t>
            </a:r>
          </a:p>
          <a:p>
            <a:pPr algn="ctr" eaLnBrk="1" hangingPunct="1"/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của</a:t>
            </a:r>
          </a:p>
          <a:p>
            <a:pPr algn="ctr" eaLnBrk="1" hangingPunct="1"/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</a:t>
            </a:r>
          </a:p>
        </p:txBody>
      </p:sp>
      <p:pic>
        <p:nvPicPr>
          <p:cNvPr id="15371" name="Picture 11" descr="04">
            <a:extLst>
              <a:ext uri="{FF2B5EF4-FFF2-40B4-BE49-F238E27FC236}">
                <a16:creationId xmlns:a16="http://schemas.microsoft.com/office/drawing/2014/main" xmlns="" id="{A38A06A4-1403-9AB1-369F-8B9D1486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4"/>
          <a:stretch>
            <a:fillRect/>
          </a:stretch>
        </p:blipFill>
        <p:spPr bwMode="auto">
          <a:xfrm>
            <a:off x="7086600" y="3048000"/>
            <a:ext cx="1744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danh rang 4">
            <a:extLst>
              <a:ext uri="{FF2B5EF4-FFF2-40B4-BE49-F238E27FC236}">
                <a16:creationId xmlns:a16="http://schemas.microsoft.com/office/drawing/2014/main" xmlns="" id="{002F17EB-69CD-7FF8-098E-6EF5A0FF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"/>
            <a:ext cx="1752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rua mat 3">
            <a:extLst>
              <a:ext uri="{FF2B5EF4-FFF2-40B4-BE49-F238E27FC236}">
                <a16:creationId xmlns:a16="http://schemas.microsoft.com/office/drawing/2014/main" xmlns="" id="{EFFB2F1D-4B5B-71F6-DCE3-A915CD0C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nuoc tam 4">
            <a:extLst>
              <a:ext uri="{FF2B5EF4-FFF2-40B4-BE49-F238E27FC236}">
                <a16:creationId xmlns:a16="http://schemas.microsoft.com/office/drawing/2014/main" xmlns="" id="{5434168C-3F78-0A61-6BAA-2E50594F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676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rua rau 3">
            <a:extLst>
              <a:ext uri="{FF2B5EF4-FFF2-40B4-BE49-F238E27FC236}">
                <a16:creationId xmlns:a16="http://schemas.microsoft.com/office/drawing/2014/main" xmlns="" id="{0630366F-D7CB-3B32-CACA-76CC4EB6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1752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 descr="24">
            <a:extLst>
              <a:ext uri="{FF2B5EF4-FFF2-40B4-BE49-F238E27FC236}">
                <a16:creationId xmlns:a16="http://schemas.microsoft.com/office/drawing/2014/main" xmlns="" id="{B7DAB62D-130A-46F6-C472-7C22EA27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685800" y="3048000"/>
            <a:ext cx="1676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:a16="http://schemas.microsoft.com/office/drawing/2014/main" xmlns="" id="{0BBA1FBE-3B67-D9C7-109C-F7F24279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9">
            <a:extLst>
              <a:ext uri="{FF2B5EF4-FFF2-40B4-BE49-F238E27FC236}">
                <a16:creationId xmlns:a16="http://schemas.microsoft.com/office/drawing/2014/main" xmlns="" id="{3A9FD5BA-06E3-D476-086F-6146D6E7265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013769F4-1DB3-BA57-AE9F-CD53C2698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rất cần thiết cho cuộc sống</a:t>
            </a:r>
            <a:b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con người.</a:t>
            </a:r>
          </a:p>
        </p:txBody>
      </p:sp>
      <p:pic>
        <p:nvPicPr>
          <p:cNvPr id="16388" name="Picture 4" descr="MPj04331430000[1]">
            <a:extLst>
              <a:ext uri="{FF2B5EF4-FFF2-40B4-BE49-F238E27FC236}">
                <a16:creationId xmlns:a16="http://schemas.microsoft.com/office/drawing/2014/main" xmlns="" id="{4DD475D8-27CF-C9AB-1DE3-D04AE3A2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xmlns="" id="{35452174-A946-4A05-1E75-0A8A1FBF2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E8B6AE5B-F75E-38D4-1251-10B2653F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C2A8A43C-286B-B2FE-DD86-F77114A2D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nếu nguồn nước bị </a:t>
            </a:r>
            <a:b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nhiễm?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xmlns="" id="{1239347D-E3E7-5FB6-0885-59DE19C83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sach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xmlns="" id="{F17B2511-E1E8-AFD9-0F10-F861CEB79B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4019550" cy="4267200"/>
          </a:xfrm>
          <a:noFill/>
        </p:spPr>
      </p:pic>
      <p:pic>
        <p:nvPicPr>
          <p:cNvPr id="17414" name="Picture 8">
            <a:extLst>
              <a:ext uri="{FF2B5EF4-FFF2-40B4-BE49-F238E27FC236}">
                <a16:creationId xmlns:a16="http://schemas.microsoft.com/office/drawing/2014/main" xmlns="" id="{50BA0EE8-EB64-F1C0-5FDE-57C87FCF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114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9969B8D-C94B-1035-15B0-BE420D39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84909580-D620-5FAA-C88B-5A2D83FBB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nếu chúng ta dùng lãng phí nước?</a:t>
            </a: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xmlns="" id="{6F0AE493-E926-507F-E504-C60264E6C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553200"/>
            <a:ext cx="6553200" cy="6096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xmlns="" id="{144091E8-E9E7-7D1F-2CF8-944AF1FB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2005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AutoShape 7" descr="Káº¿t quáº£ hÃ¬nh áº£nh cho thiáº¿u nÆ°á»c sinh hoáº¡t">
            <a:extLst>
              <a:ext uri="{FF2B5EF4-FFF2-40B4-BE49-F238E27FC236}">
                <a16:creationId xmlns:a16="http://schemas.microsoft.com/office/drawing/2014/main" xmlns="" id="{8BBBB50A-17C9-0B6B-10A7-14140ACCD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8439" name="Picture 9">
            <a:extLst>
              <a:ext uri="{FF2B5EF4-FFF2-40B4-BE49-F238E27FC236}">
                <a16:creationId xmlns:a16="http://schemas.microsoft.com/office/drawing/2014/main" xmlns="" id="{C037AEE7-4889-09F7-AC35-AB9B4302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10050"/>
            <a:ext cx="42862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0">
            <a:extLst>
              <a:ext uri="{FF2B5EF4-FFF2-40B4-BE49-F238E27FC236}">
                <a16:creationId xmlns:a16="http://schemas.microsoft.com/office/drawing/2014/main" xmlns="" id="{82B598AE-C51D-C931-6B34-469FF706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97013"/>
            <a:ext cx="41671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1">
            <a:extLst>
              <a:ext uri="{FF2B5EF4-FFF2-40B4-BE49-F238E27FC236}">
                <a16:creationId xmlns:a16="http://schemas.microsoft.com/office/drawing/2014/main" xmlns="" id="{0B0E8D1B-8CB5-83AB-F722-BEE4F7E6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05ED4597-3301-CD00-B864-8D3BAF293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8" name="WordArt 4">
            <a:extLst>
              <a:ext uri="{FF2B5EF4-FFF2-40B4-BE49-F238E27FC236}">
                <a16:creationId xmlns:a16="http://schemas.microsoft.com/office/drawing/2014/main" xmlns="" id="{E8CA240B-EE2D-8E1B-7582-F93BEFBA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676400"/>
            <a:ext cx="434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luyện,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s">
            <a:extLst>
              <a:ext uri="{FF2B5EF4-FFF2-40B4-BE49-F238E27FC236}">
                <a16:creationId xmlns:a16="http://schemas.microsoft.com/office/drawing/2014/main" xmlns="" id="{4B9FA2C0-85D4-EE5E-4DC6-93C8CB1A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5E3F18F9-317D-9AFF-329E-F1BD5A67D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C429D155-88A9-437D-A569-CE509FC2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057400"/>
            <a:ext cx="7772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</a:rPr>
              <a:t> </a:t>
            </a:r>
            <a:r>
              <a:rPr lang="en-US" alt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CC: Trẻ chia làm 2 đội xếp nhanh đúng thứ tự vòng tuần hoàn của nước</a:t>
            </a:r>
          </a:p>
          <a:p>
            <a:pPr eaLnBrk="1" hangingPunct="1"/>
            <a:r>
              <a:rPr lang="en-US" alt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LC: Hết 1 bản nhạc, đội nào xếp đúng, xếp nhanh hơn sẽ giành chiến thắng</a:t>
            </a:r>
          </a:p>
        </p:txBody>
      </p:sp>
      <p:sp>
        <p:nvSpPr>
          <p:cNvPr id="20485" name="WordArt 5">
            <a:extLst>
              <a:ext uri="{FF2B5EF4-FFF2-40B4-BE49-F238E27FC236}">
                <a16:creationId xmlns:a16="http://schemas.microsoft.com/office/drawing/2014/main" xmlns="" id="{7BED8468-8470-8E67-98D3-53875F6C22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990600"/>
            <a:ext cx="396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20486" name="WordArt 6">
            <a:extLst>
              <a:ext uri="{FF2B5EF4-FFF2-40B4-BE49-F238E27FC236}">
                <a16:creationId xmlns:a16="http://schemas.microsoft.com/office/drawing/2014/main" xmlns="" id="{EA111768-B186-C761-0895-45ADD855E4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1752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9">
            <a:extLst>
              <a:ext uri="{FF2B5EF4-FFF2-40B4-BE49-F238E27FC236}">
                <a16:creationId xmlns:a16="http://schemas.microsoft.com/office/drawing/2014/main" xmlns="" id="{3ADD85F5-B017-818E-932D-85CD9C67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2F9F2D39-10CB-150E-40F7-4E9F5EDCC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b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88FF527F-9ED6-A78A-137C-C9D6C242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54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Trẻ biết ích lợi của nước đối với đời sống của con người, biết nước có từ đâu và biết tiết kiệm nước.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biết, phân biệt những ích lợi của nước đối với đời sống của con người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kỹ năng làm việc theo nhóm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Giáo dục trẻ biết tiết kiệm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0433047">
            <a:extLst>
              <a:ext uri="{FF2B5EF4-FFF2-40B4-BE49-F238E27FC236}">
                <a16:creationId xmlns:a16="http://schemas.microsoft.com/office/drawing/2014/main" xmlns="" id="{56A5A51B-3F63-9588-1993-74F6F547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Group 3">
            <a:extLst>
              <a:ext uri="{FF2B5EF4-FFF2-40B4-BE49-F238E27FC236}">
                <a16:creationId xmlns:a16="http://schemas.microsoft.com/office/drawing/2014/main" xmlns="" id="{C1304CE7-E26A-0CCC-7B22-344B417CC8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3733800"/>
          <a:ext cx="8458200" cy="2438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3569" name="Group 17">
            <a:extLst>
              <a:ext uri="{FF2B5EF4-FFF2-40B4-BE49-F238E27FC236}">
                <a16:creationId xmlns:a16="http://schemas.microsoft.com/office/drawing/2014/main" xmlns="" id="{5B7E9CBD-F2D4-0D42-F0F1-2E3C294B0C63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838200"/>
            <a:ext cx="1600200" cy="2286000"/>
            <a:chOff x="0" y="0"/>
            <a:chExt cx="5760" cy="4320"/>
          </a:xfrm>
        </p:grpSpPr>
        <p:pic>
          <p:nvPicPr>
            <p:cNvPr id="21570" name="Picture 18" descr="Beaches - 01">
              <a:extLst>
                <a:ext uri="{FF2B5EF4-FFF2-40B4-BE49-F238E27FC236}">
                  <a16:creationId xmlns:a16="http://schemas.microsoft.com/office/drawing/2014/main" xmlns="" id="{61BE3F4C-8238-B64B-2A52-8DAC11115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1" name="Picture 19">
              <a:extLst>
                <a:ext uri="{FF2B5EF4-FFF2-40B4-BE49-F238E27FC236}">
                  <a16:creationId xmlns:a16="http://schemas.microsoft.com/office/drawing/2014/main" xmlns="" id="{0EC3D1AF-A7D9-BF2F-4B66-8B51284C1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20">
            <a:extLst>
              <a:ext uri="{FF2B5EF4-FFF2-40B4-BE49-F238E27FC236}">
                <a16:creationId xmlns:a16="http://schemas.microsoft.com/office/drawing/2014/main" xmlns="" id="{ED001609-410B-9349-97C9-85C791543998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914400"/>
            <a:ext cx="1524000" cy="2209800"/>
            <a:chOff x="0" y="0"/>
            <a:chExt cx="5760" cy="4320"/>
          </a:xfrm>
        </p:grpSpPr>
        <p:pic>
          <p:nvPicPr>
            <p:cNvPr id="21559" name="Picture 21" descr="Beaches - 01">
              <a:extLst>
                <a:ext uri="{FF2B5EF4-FFF2-40B4-BE49-F238E27FC236}">
                  <a16:creationId xmlns:a16="http://schemas.microsoft.com/office/drawing/2014/main" xmlns="" id="{ED25E444-2751-5CBD-08B4-6D9D05A13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0" name="Picture 22">
              <a:extLst>
                <a:ext uri="{FF2B5EF4-FFF2-40B4-BE49-F238E27FC236}">
                  <a16:creationId xmlns:a16="http://schemas.microsoft.com/office/drawing/2014/main" xmlns="" id="{04885242-5F63-018C-4BC3-C027579CF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1" name="Cloud">
              <a:extLst>
                <a:ext uri="{FF2B5EF4-FFF2-40B4-BE49-F238E27FC236}">
                  <a16:creationId xmlns:a16="http://schemas.microsoft.com/office/drawing/2014/main" xmlns="" id="{AACF49DF-2D39-CFCC-97BD-7862D4F5F8D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Cloud">
              <a:extLst>
                <a:ext uri="{FF2B5EF4-FFF2-40B4-BE49-F238E27FC236}">
                  <a16:creationId xmlns:a16="http://schemas.microsoft.com/office/drawing/2014/main" xmlns="" id="{D740B76F-8316-4AA7-8966-D0E07E953916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563" name="Picture 25">
              <a:extLst>
                <a:ext uri="{FF2B5EF4-FFF2-40B4-BE49-F238E27FC236}">
                  <a16:creationId xmlns:a16="http://schemas.microsoft.com/office/drawing/2014/main" xmlns="" id="{5F1E9C2C-0772-3574-D902-B40AA6948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4" name="Picture 26">
              <a:extLst>
                <a:ext uri="{FF2B5EF4-FFF2-40B4-BE49-F238E27FC236}">
                  <a16:creationId xmlns:a16="http://schemas.microsoft.com/office/drawing/2014/main" xmlns="" id="{040EC5BB-88F8-088C-8F8E-254BDCD9F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5" name="Picture 27">
              <a:extLst>
                <a:ext uri="{FF2B5EF4-FFF2-40B4-BE49-F238E27FC236}">
                  <a16:creationId xmlns:a16="http://schemas.microsoft.com/office/drawing/2014/main" xmlns="" id="{46AE744D-35E5-524D-1B55-76AA30B7F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6" name="Picture 28">
              <a:extLst>
                <a:ext uri="{FF2B5EF4-FFF2-40B4-BE49-F238E27FC236}">
                  <a16:creationId xmlns:a16="http://schemas.microsoft.com/office/drawing/2014/main" xmlns="" id="{A4A441C3-292E-9D75-1284-DF3CD7D9A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7" name="Picture 29">
              <a:extLst>
                <a:ext uri="{FF2B5EF4-FFF2-40B4-BE49-F238E27FC236}">
                  <a16:creationId xmlns:a16="http://schemas.microsoft.com/office/drawing/2014/main" xmlns="" id="{B9B19E28-2337-ADB1-7229-E691CF6B6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8" name="Picture 30">
              <a:extLst>
                <a:ext uri="{FF2B5EF4-FFF2-40B4-BE49-F238E27FC236}">
                  <a16:creationId xmlns:a16="http://schemas.microsoft.com/office/drawing/2014/main" xmlns="" id="{37F858ED-5C4A-4ED1-887D-D5F65C7F4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9" name="Cloud">
              <a:extLst>
                <a:ext uri="{FF2B5EF4-FFF2-40B4-BE49-F238E27FC236}">
                  <a16:creationId xmlns:a16="http://schemas.microsoft.com/office/drawing/2014/main" xmlns="" id="{5A416E6C-4ADE-B622-CC7B-D724E883A8C3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84" name="Picture 32">
            <a:extLst>
              <a:ext uri="{FF2B5EF4-FFF2-40B4-BE49-F238E27FC236}">
                <a16:creationId xmlns:a16="http://schemas.microsoft.com/office/drawing/2014/main" xmlns="" id="{0B4ADC29-798C-6745-E8E4-64797B806955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914400"/>
            <a:ext cx="152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85" name="Group 33">
            <a:extLst>
              <a:ext uri="{FF2B5EF4-FFF2-40B4-BE49-F238E27FC236}">
                <a16:creationId xmlns:a16="http://schemas.microsoft.com/office/drawing/2014/main" xmlns="" id="{1D46B163-D0FE-30AD-2CEE-FF3B33A9735E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990600"/>
            <a:ext cx="1524000" cy="2133600"/>
            <a:chOff x="4224" y="720"/>
            <a:chExt cx="1008" cy="1344"/>
          </a:xfrm>
        </p:grpSpPr>
        <p:sp>
          <p:nvSpPr>
            <p:cNvPr id="21527" name="Rectangle 34">
              <a:extLst>
                <a:ext uri="{FF2B5EF4-FFF2-40B4-BE49-F238E27FC236}">
                  <a16:creationId xmlns:a16="http://schemas.microsoft.com/office/drawing/2014/main" xmlns="" id="{8FFCE02A-A719-72C1-8DB1-DF10C231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1528" name="Group 35">
              <a:extLst>
                <a:ext uri="{FF2B5EF4-FFF2-40B4-BE49-F238E27FC236}">
                  <a16:creationId xmlns:a16="http://schemas.microsoft.com/office/drawing/2014/main" xmlns="" id="{1F362C7B-C62E-42F0-2CF2-121DF0A92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1529" name="Cloud">
                <a:extLst>
                  <a:ext uri="{FF2B5EF4-FFF2-40B4-BE49-F238E27FC236}">
                    <a16:creationId xmlns:a16="http://schemas.microsoft.com/office/drawing/2014/main" xmlns="" id="{983B0A93-95ED-D3E8-F2B9-36E7D77F63C2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2352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Cloud">
                <a:extLst>
                  <a:ext uri="{FF2B5EF4-FFF2-40B4-BE49-F238E27FC236}">
                    <a16:creationId xmlns:a16="http://schemas.microsoft.com/office/drawing/2014/main" xmlns="" id="{A3CECD85-4181-0411-8DEE-35F0AE7CD6C0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3312" y="38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Cloud">
                <a:extLst>
                  <a:ext uri="{FF2B5EF4-FFF2-40B4-BE49-F238E27FC236}">
                    <a16:creationId xmlns:a16="http://schemas.microsoft.com/office/drawing/2014/main" xmlns="" id="{473B3341-B7D5-F913-72CD-70CCEE6C0BC5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432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Cloud">
                <a:extLst>
                  <a:ext uri="{FF2B5EF4-FFF2-40B4-BE49-F238E27FC236}">
                    <a16:creationId xmlns:a16="http://schemas.microsoft.com/office/drawing/2014/main" xmlns="" id="{366B1789-96E0-515F-6EDA-E1C9D4B77F23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3888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Cloud">
                <a:extLst>
                  <a:ext uri="{FF2B5EF4-FFF2-40B4-BE49-F238E27FC236}">
                    <a16:creationId xmlns:a16="http://schemas.microsoft.com/office/drawing/2014/main" xmlns="" id="{8E015DA0-10C5-9652-0FF1-8DB0919970F2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1968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Cloud">
                <a:extLst>
                  <a:ext uri="{FF2B5EF4-FFF2-40B4-BE49-F238E27FC236}">
                    <a16:creationId xmlns:a16="http://schemas.microsoft.com/office/drawing/2014/main" xmlns="" id="{6F3CDDD1-F027-219A-8D92-76518495A236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4032" y="76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Cloud">
                <a:extLst>
                  <a:ext uri="{FF2B5EF4-FFF2-40B4-BE49-F238E27FC236}">
                    <a16:creationId xmlns:a16="http://schemas.microsoft.com/office/drawing/2014/main" xmlns="" id="{270F70E5-35AF-65AD-5E03-1569901D2FCD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4320" y="14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6" name="Cloud">
                <a:extLst>
                  <a:ext uri="{FF2B5EF4-FFF2-40B4-BE49-F238E27FC236}">
                    <a16:creationId xmlns:a16="http://schemas.microsoft.com/office/drawing/2014/main" xmlns="" id="{856018EC-408B-F611-D697-F7C9193CEBC4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2976" y="960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Cloud">
                <a:extLst>
                  <a:ext uri="{FF2B5EF4-FFF2-40B4-BE49-F238E27FC236}">
                    <a16:creationId xmlns:a16="http://schemas.microsoft.com/office/drawing/2014/main" xmlns="" id="{C53D0240-96A5-6498-4496-9662D54949A3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1680" y="86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Cloud">
                <a:extLst>
                  <a:ext uri="{FF2B5EF4-FFF2-40B4-BE49-F238E27FC236}">
                    <a16:creationId xmlns:a16="http://schemas.microsoft.com/office/drawing/2014/main" xmlns="" id="{1B8F99FC-1387-DD3F-CC94-28B23F5D0E51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2592" y="100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Cloud">
                <a:extLst>
                  <a:ext uri="{FF2B5EF4-FFF2-40B4-BE49-F238E27FC236}">
                    <a16:creationId xmlns:a16="http://schemas.microsoft.com/office/drawing/2014/main" xmlns="" id="{A92C9807-7CE8-007A-6512-9F383FB1AF3E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672" y="52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1540" name="Picture 47">
                <a:extLst>
                  <a:ext uri="{FF2B5EF4-FFF2-40B4-BE49-F238E27FC236}">
                    <a16:creationId xmlns:a16="http://schemas.microsoft.com/office/drawing/2014/main" xmlns="" id="{B1A7F37B-B604-5F5D-4852-3B2C95A7C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352" y="76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1" name="Picture 48">
                <a:extLst>
                  <a:ext uri="{FF2B5EF4-FFF2-40B4-BE49-F238E27FC236}">
                    <a16:creationId xmlns:a16="http://schemas.microsoft.com/office/drawing/2014/main" xmlns="" id="{EBCACCC0-29CE-AE12-9C02-7779A71378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862" y="81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Picture 49">
                <a:extLst>
                  <a:ext uri="{FF2B5EF4-FFF2-40B4-BE49-F238E27FC236}">
                    <a16:creationId xmlns:a16="http://schemas.microsoft.com/office/drawing/2014/main" xmlns="" id="{DB5C96EA-D4EF-719D-E1A6-8147811E16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734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Picture 50">
                <a:extLst>
                  <a:ext uri="{FF2B5EF4-FFF2-40B4-BE49-F238E27FC236}">
                    <a16:creationId xmlns:a16="http://schemas.microsoft.com/office/drawing/2014/main" xmlns="" id="{0C122528-98E7-6ABA-F114-6A833450DD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014" y="105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51">
                <a:extLst>
                  <a:ext uri="{FF2B5EF4-FFF2-40B4-BE49-F238E27FC236}">
                    <a16:creationId xmlns:a16="http://schemas.microsoft.com/office/drawing/2014/main" xmlns="" id="{5FAE1DC6-E336-3DBE-DCE6-83D331D10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594" y="240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52">
                <a:extLst>
                  <a:ext uri="{FF2B5EF4-FFF2-40B4-BE49-F238E27FC236}">
                    <a16:creationId xmlns:a16="http://schemas.microsoft.com/office/drawing/2014/main" xmlns="" id="{2BD2527C-D7FB-A583-DC6E-3E3308443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104" y="28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6" name="Picture 53">
                <a:extLst>
                  <a:ext uri="{FF2B5EF4-FFF2-40B4-BE49-F238E27FC236}">
                    <a16:creationId xmlns:a16="http://schemas.microsoft.com/office/drawing/2014/main" xmlns="" id="{C359290D-FA01-D40C-4FDA-1800617B9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21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7" name="Picture 54">
                <a:extLst>
                  <a:ext uri="{FF2B5EF4-FFF2-40B4-BE49-F238E27FC236}">
                    <a16:creationId xmlns:a16="http://schemas.microsoft.com/office/drawing/2014/main" xmlns="" id="{5AEA6AC4-25C5-0514-427C-8EC93BBCD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25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8" name="Picture 55" descr="!dk8_1la">
                <a:extLst>
                  <a:ext uri="{FF2B5EF4-FFF2-40B4-BE49-F238E27FC236}">
                    <a16:creationId xmlns:a16="http://schemas.microsoft.com/office/drawing/2014/main" xmlns="" id="{6E3AEC85-1B60-7C95-F6A4-C970564555F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696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Picture 56" descr="!dk8_1la">
                <a:extLst>
                  <a:ext uri="{FF2B5EF4-FFF2-40B4-BE49-F238E27FC236}">
                    <a16:creationId xmlns:a16="http://schemas.microsoft.com/office/drawing/2014/main" xmlns="" id="{441E082A-25DA-DBF9-A9DF-543E401D1C8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312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0" name="Picture 57" descr="!dk8_1la">
                <a:extLst>
                  <a:ext uri="{FF2B5EF4-FFF2-40B4-BE49-F238E27FC236}">
                    <a16:creationId xmlns:a16="http://schemas.microsoft.com/office/drawing/2014/main" xmlns="" id="{1986E4A0-A191-66E9-41C8-064EFDF0F0B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374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1" name="Picture 58" descr="bd13730_">
                <a:extLst>
                  <a:ext uri="{FF2B5EF4-FFF2-40B4-BE49-F238E27FC236}">
                    <a16:creationId xmlns:a16="http://schemas.microsoft.com/office/drawing/2014/main" xmlns="" id="{C6145C60-811F-D925-8DE1-377D808013D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56"/>
                <a:ext cx="1572" cy="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2" name="Picture 59" descr="bd13730_">
                <a:extLst>
                  <a:ext uri="{FF2B5EF4-FFF2-40B4-BE49-F238E27FC236}">
                    <a16:creationId xmlns:a16="http://schemas.microsoft.com/office/drawing/2014/main" xmlns="" id="{D6CCC2BF-E051-906D-BFE6-17E468F31C5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3" name="Picture 60" descr="!dk8_1la">
                <a:extLst>
                  <a:ext uri="{FF2B5EF4-FFF2-40B4-BE49-F238E27FC236}">
                    <a16:creationId xmlns:a16="http://schemas.microsoft.com/office/drawing/2014/main" xmlns="" id="{4B83BC56-25AB-98DF-9E2D-D4E18C3B88F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360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4" name="Picture 61" descr="!dk8_1la">
                <a:extLst>
                  <a:ext uri="{FF2B5EF4-FFF2-40B4-BE49-F238E27FC236}">
                    <a16:creationId xmlns:a16="http://schemas.microsoft.com/office/drawing/2014/main" xmlns="" id="{A7CCF5AD-281A-2695-CE22-5191901E5D2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5" name="Picture 62" descr="!dk8_1la">
                <a:extLst>
                  <a:ext uri="{FF2B5EF4-FFF2-40B4-BE49-F238E27FC236}">
                    <a16:creationId xmlns:a16="http://schemas.microsoft.com/office/drawing/2014/main" xmlns="" id="{504AD0C9-30B5-DE73-0CCC-E3448B2C4C7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50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6" name="Picture 63" descr="!dk8_1la">
                <a:extLst>
                  <a:ext uri="{FF2B5EF4-FFF2-40B4-BE49-F238E27FC236}">
                    <a16:creationId xmlns:a16="http://schemas.microsoft.com/office/drawing/2014/main" xmlns="" id="{72910F6F-BF96-5375-3358-6F41B8D8E2C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7" name="Picture 64" descr="bd13730_">
                <a:extLst>
                  <a:ext uri="{FF2B5EF4-FFF2-40B4-BE49-F238E27FC236}">
                    <a16:creationId xmlns:a16="http://schemas.microsoft.com/office/drawing/2014/main" xmlns="" id="{B6DBD541-7F04-55ED-CBFC-F9960029699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307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8" name="Picture 65" descr="bd13730_">
                <a:extLst>
                  <a:ext uri="{FF2B5EF4-FFF2-40B4-BE49-F238E27FC236}">
                    <a16:creationId xmlns:a16="http://schemas.microsoft.com/office/drawing/2014/main" xmlns="" id="{D8C97A8C-2CCF-0510-A551-10D7326B7D6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3618" name="Picture 66">
            <a:extLst>
              <a:ext uri="{FF2B5EF4-FFF2-40B4-BE49-F238E27FC236}">
                <a16:creationId xmlns:a16="http://schemas.microsoft.com/office/drawing/2014/main" xmlns="" id="{227B6A66-37BD-AC08-508E-4883BC22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WordArt 67">
            <a:extLst>
              <a:ext uri="{FF2B5EF4-FFF2-40B4-BE49-F238E27FC236}">
                <a16:creationId xmlns:a16="http://schemas.microsoft.com/office/drawing/2014/main" xmlns="" id="{6FFCBDB7-BF6A-673E-C71F-3B3864F878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4960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-0.1875 0.43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-0.19166 0.42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8334 0.432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75 0.42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1329E-6 L 0.75 0.432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">
            <a:extLst>
              <a:ext uri="{FF2B5EF4-FFF2-40B4-BE49-F238E27FC236}">
                <a16:creationId xmlns:a16="http://schemas.microsoft.com/office/drawing/2014/main" xmlns="" id="{4EA8B608-37C9-D94A-DF48-EBDA24B3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14FC6E75-0738-BDCB-6C69-F7B8336B99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về 4 nhóm để vẽ, </a:t>
            </a:r>
          </a:p>
          <a:p>
            <a:pPr algn="ctr" eaLnBrk="1" hangingPunct="1">
              <a:buFontTx/>
              <a:buNone/>
            </a:pPr>
            <a:r>
              <a:rPr lang="en-US" altLang="en-US" sz="4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dán hình ảnh về </a:t>
            </a:r>
          </a:p>
          <a:p>
            <a:pPr algn="ctr" eaLnBrk="1" hangingPunct="1">
              <a:buFontTx/>
              <a:buNone/>
            </a:pPr>
            <a:r>
              <a:rPr lang="en-US" altLang="en-US" sz="4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giữ gìn và </a:t>
            </a:r>
          </a:p>
          <a:p>
            <a:pPr algn="ctr" eaLnBrk="1" hangingPunct="1">
              <a:buFontTx/>
              <a:buNone/>
            </a:pPr>
            <a:r>
              <a:rPr lang="en-US" altLang="en-US" sz="48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</a:t>
            </a:r>
          </a:p>
        </p:txBody>
      </p:sp>
    </p:spTree>
  </p:cSld>
  <p:clrMapOvr>
    <a:masterClrMapping/>
  </p:clrMapOvr>
  <p:transition spd="slow"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9">
            <a:extLst>
              <a:ext uri="{FF2B5EF4-FFF2-40B4-BE49-F238E27FC236}">
                <a16:creationId xmlns:a16="http://schemas.microsoft.com/office/drawing/2014/main" xmlns="" id="{9E5BC164-7A8B-5011-5811-3870ACFD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CC2E9C31-7607-B053-9CF7-071ECC7DC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B1CB1567-9AAA-4D69-E0E4-121C12A0F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391400" cy="4525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b="1" u="sng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</a:p>
          <a:p>
            <a:pPr marL="609600" indent="-609600"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</a:p>
          <a:p>
            <a:pPr marL="609600" indent="-609600"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sưu tầm về việc giữ gìn vệ sinh nguồn nước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u="sng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trẻ</a:t>
            </a:r>
          </a:p>
          <a:p>
            <a:pPr marL="609600" indent="-609600"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1 lọ nước nhỏ sưu tầm từ nhà</a:t>
            </a:r>
          </a:p>
          <a:p>
            <a:pPr marL="609600" indent="-609600"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bảng chơi </a:t>
            </a:r>
          </a:p>
          <a:p>
            <a:pPr marL="609600" indent="-609600" eaLnBrk="1" hangingPunct="1">
              <a:buFontTx/>
              <a:buChar char="-"/>
            </a:pPr>
            <a:endParaRPr lang="en-US" altLang="en-US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C25AE12B-F7F1-BD24-18F6-B6F9CB6D2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84972BFB-67A2-5C67-C25E-9E1E885E4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5124" name="Picture 4" descr="0111 (25)">
            <a:extLst>
              <a:ext uri="{FF2B5EF4-FFF2-40B4-BE49-F238E27FC236}">
                <a16:creationId xmlns:a16="http://schemas.microsoft.com/office/drawing/2014/main" xmlns="" id="{DD085F50-715E-6B68-C53D-F3D56F28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6">
            <a:extLst>
              <a:ext uri="{FF2B5EF4-FFF2-40B4-BE49-F238E27FC236}">
                <a16:creationId xmlns:a16="http://schemas.microsoft.com/office/drawing/2014/main" xmlns="" id="{EADF6C51-8901-0A7F-E22D-0FE3FBB98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5126" name="AutoShape 7">
            <a:extLst>
              <a:ext uri="{FF2B5EF4-FFF2-40B4-BE49-F238E27FC236}">
                <a16:creationId xmlns:a16="http://schemas.microsoft.com/office/drawing/2014/main" xmlns="" id="{BB1F93A2-F17F-5353-840D-8150855A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/>
          </a:p>
        </p:txBody>
      </p:sp>
      <p:sp>
        <p:nvSpPr>
          <p:cNvPr id="6152" name="Oval 8">
            <a:extLst>
              <a:ext uri="{FF2B5EF4-FFF2-40B4-BE49-F238E27FC236}">
                <a16:creationId xmlns:a16="http://schemas.microsoft.com/office/drawing/2014/main" xmlns="" id="{1DCC0A1B-9CDD-7EC9-1AE8-F1C235F5F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209800"/>
            <a:ext cx="3754437" cy="3276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>
            <a:extLst>
              <a:ext uri="{FF2B5EF4-FFF2-40B4-BE49-F238E27FC236}">
                <a16:creationId xmlns:a16="http://schemas.microsoft.com/office/drawing/2014/main" xmlns="" id="{5475DA7D-1398-2EED-8DF8-AD2FAEFC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A855F0C8-1B66-7B46-D338-12870F5C5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hiểu về nước</a:t>
            </a:r>
          </a:p>
        </p:txBody>
      </p:sp>
      <p:sp>
        <p:nvSpPr>
          <p:cNvPr id="6148" name="WordArt 4">
            <a:extLst>
              <a:ext uri="{FF2B5EF4-FFF2-40B4-BE49-F238E27FC236}">
                <a16:creationId xmlns:a16="http://schemas.microsoft.com/office/drawing/2014/main" xmlns="" id="{F3104099-068B-8A4A-0ABC-DF9EA347D5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447800"/>
            <a:ext cx="4038600" cy="1066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6149" name="Rectangle 11">
            <a:extLst>
              <a:ext uri="{FF2B5EF4-FFF2-40B4-BE49-F238E27FC236}">
                <a16:creationId xmlns:a16="http://schemas.microsoft.com/office/drawing/2014/main" xmlns="" id="{296994CB-B1E4-714F-5F12-05FF90F11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3352800"/>
            <a:ext cx="5410200" cy="2286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sưu tầm và mang 1 lọ nước nhỏ đến lớp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sát, đàm thoại trao đổi về đặc điểm của nước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0397114">
            <a:extLst>
              <a:ext uri="{FF2B5EF4-FFF2-40B4-BE49-F238E27FC236}">
                <a16:creationId xmlns:a16="http://schemas.microsoft.com/office/drawing/2014/main" xmlns="" id="{BF41A9AD-5BD1-7869-AC7F-38F7C729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B49B89AF-965B-10F8-A388-C5C18451E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đặc điểm gì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1465AEEA-04DC-AAAF-A73A-97039418A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5334000"/>
            <a:ext cx="68580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suốt,  không có mùi</a:t>
            </a:r>
          </a:p>
        </p:txBody>
      </p:sp>
      <p:pic>
        <p:nvPicPr>
          <p:cNvPr id="7173" name="Picture 5" descr="MPj04331430000[1]">
            <a:extLst>
              <a:ext uri="{FF2B5EF4-FFF2-40B4-BE49-F238E27FC236}">
                <a16:creationId xmlns:a16="http://schemas.microsoft.com/office/drawing/2014/main" xmlns="" id="{E4A9BD6F-8791-09C2-D2F7-72E531A3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d01843_">
            <a:extLst>
              <a:ext uri="{FF2B5EF4-FFF2-40B4-BE49-F238E27FC236}">
                <a16:creationId xmlns:a16="http://schemas.microsoft.com/office/drawing/2014/main" xmlns="" id="{F31A49D6-8FE7-F9E6-A39A-3AD2102E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B9D90FD3-CB60-31B1-7897-EDDC56DBD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5791200" cy="3810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4800" b="1">
              <a:solidFill>
                <a:srgbClr val="66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biết gì về </a:t>
            </a:r>
          </a:p>
          <a:p>
            <a:pPr algn="ctr" eaLnBrk="1" hangingPunct="1">
              <a:buFontTx/>
              <a:buNone/>
            </a:pPr>
            <a:r>
              <a:rPr lang="en-US" altLang="en-US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phiêu lưu của những giọt nước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eaLnBrk="1" hangingPunct="1">
              <a:buFontTx/>
              <a:buNone/>
            </a:pPr>
            <a:endParaRPr lang="en-US" altLang="en-US" sz="4400"/>
          </a:p>
        </p:txBody>
      </p:sp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397840">
            <a:extLst>
              <a:ext uri="{FF2B5EF4-FFF2-40B4-BE49-F238E27FC236}">
                <a16:creationId xmlns:a16="http://schemas.microsoft.com/office/drawing/2014/main" xmlns="" id="{2FE88577-A140-12E4-D5D6-734ACBC4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DFAFA9FF-B7A3-2C02-9FE3-D4D3F398E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724400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grpSp>
        <p:nvGrpSpPr>
          <p:cNvPr id="9220" name="Group 4">
            <a:extLst>
              <a:ext uri="{FF2B5EF4-FFF2-40B4-BE49-F238E27FC236}">
                <a16:creationId xmlns:a16="http://schemas.microsoft.com/office/drawing/2014/main" xmlns="" id="{3A1EEA79-79CE-12C9-DD58-1DC67E158954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1905000"/>
            <a:ext cx="1981200" cy="1600200"/>
            <a:chOff x="0" y="0"/>
            <a:chExt cx="5760" cy="4320"/>
          </a:xfrm>
        </p:grpSpPr>
        <p:pic>
          <p:nvPicPr>
            <p:cNvPr id="9272" name="Picture 5" descr="Beaches - 01">
              <a:extLst>
                <a:ext uri="{FF2B5EF4-FFF2-40B4-BE49-F238E27FC236}">
                  <a16:creationId xmlns:a16="http://schemas.microsoft.com/office/drawing/2014/main" xmlns="" id="{132C9F01-A109-AB4D-D3FB-5693D09A1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3" name="Picture 6">
              <a:extLst>
                <a:ext uri="{FF2B5EF4-FFF2-40B4-BE49-F238E27FC236}">
                  <a16:creationId xmlns:a16="http://schemas.microsoft.com/office/drawing/2014/main" xmlns="" id="{4A731C47-6E70-971A-3DDB-D813199B7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4" name="Cloud">
              <a:extLst>
                <a:ext uri="{FF2B5EF4-FFF2-40B4-BE49-F238E27FC236}">
                  <a16:creationId xmlns:a16="http://schemas.microsoft.com/office/drawing/2014/main" xmlns="" id="{CFCF30DD-4AE2-0F84-21A5-B073C2656F8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Cloud">
              <a:extLst>
                <a:ext uri="{FF2B5EF4-FFF2-40B4-BE49-F238E27FC236}">
                  <a16:creationId xmlns:a16="http://schemas.microsoft.com/office/drawing/2014/main" xmlns="" id="{BDE047AB-0E2B-7AF9-3532-8C018254B48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76" name="Picture 9">
              <a:extLst>
                <a:ext uri="{FF2B5EF4-FFF2-40B4-BE49-F238E27FC236}">
                  <a16:creationId xmlns:a16="http://schemas.microsoft.com/office/drawing/2014/main" xmlns="" id="{B684A46A-E124-6861-16C8-79BA5FECD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7" name="Picture 10">
              <a:extLst>
                <a:ext uri="{FF2B5EF4-FFF2-40B4-BE49-F238E27FC236}">
                  <a16:creationId xmlns:a16="http://schemas.microsoft.com/office/drawing/2014/main" xmlns="" id="{882ED411-2303-04E2-A61D-AC28216EF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8" name="Picture 11">
              <a:extLst>
                <a:ext uri="{FF2B5EF4-FFF2-40B4-BE49-F238E27FC236}">
                  <a16:creationId xmlns:a16="http://schemas.microsoft.com/office/drawing/2014/main" xmlns="" id="{C24761AA-391A-F2AB-D4F7-D4747814B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9" name="Picture 12">
              <a:extLst>
                <a:ext uri="{FF2B5EF4-FFF2-40B4-BE49-F238E27FC236}">
                  <a16:creationId xmlns:a16="http://schemas.microsoft.com/office/drawing/2014/main" xmlns="" id="{B136C900-3FD5-9E9D-EFB7-D3E51749C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0" name="Picture 13">
              <a:extLst>
                <a:ext uri="{FF2B5EF4-FFF2-40B4-BE49-F238E27FC236}">
                  <a16:creationId xmlns:a16="http://schemas.microsoft.com/office/drawing/2014/main" xmlns="" id="{B0881F30-A89E-C065-02AD-9630C2F52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Picture 14">
              <a:extLst>
                <a:ext uri="{FF2B5EF4-FFF2-40B4-BE49-F238E27FC236}">
                  <a16:creationId xmlns:a16="http://schemas.microsoft.com/office/drawing/2014/main" xmlns="" id="{D56FF35E-BB3B-3172-739C-20CF28C51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2" name="Cloud">
              <a:extLst>
                <a:ext uri="{FF2B5EF4-FFF2-40B4-BE49-F238E27FC236}">
                  <a16:creationId xmlns:a16="http://schemas.microsoft.com/office/drawing/2014/main" xmlns="" id="{9D72DEAE-6911-59F8-A1E7-0792F87F7EBD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16">
            <a:extLst>
              <a:ext uri="{FF2B5EF4-FFF2-40B4-BE49-F238E27FC236}">
                <a16:creationId xmlns:a16="http://schemas.microsoft.com/office/drawing/2014/main" xmlns="" id="{A89F1D90-B645-6D8A-C239-2AE9B35A5A0D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4876800"/>
            <a:ext cx="1752600" cy="1447800"/>
            <a:chOff x="0" y="-192"/>
            <a:chExt cx="5652" cy="4512"/>
          </a:xfrm>
        </p:grpSpPr>
        <p:sp>
          <p:nvSpPr>
            <p:cNvPr id="9242" name="Cloud">
              <a:extLst>
                <a:ext uri="{FF2B5EF4-FFF2-40B4-BE49-F238E27FC236}">
                  <a16:creationId xmlns:a16="http://schemas.microsoft.com/office/drawing/2014/main" xmlns="" id="{79F676B7-2D52-DCDF-0C08-47AC6BFC45FD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352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Cloud">
              <a:extLst>
                <a:ext uri="{FF2B5EF4-FFF2-40B4-BE49-F238E27FC236}">
                  <a16:creationId xmlns:a16="http://schemas.microsoft.com/office/drawing/2014/main" xmlns="" id="{86C34BDA-E2FF-A8A5-C7DB-E4517067D20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312" y="38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Cloud">
              <a:extLst>
                <a:ext uri="{FF2B5EF4-FFF2-40B4-BE49-F238E27FC236}">
                  <a16:creationId xmlns:a16="http://schemas.microsoft.com/office/drawing/2014/main" xmlns="" id="{DDE562EC-3483-B911-7FBB-EB45F584B0E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32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Cloud">
              <a:extLst>
                <a:ext uri="{FF2B5EF4-FFF2-40B4-BE49-F238E27FC236}">
                  <a16:creationId xmlns:a16="http://schemas.microsoft.com/office/drawing/2014/main" xmlns="" id="{753FB0D8-C730-B690-FF0D-640D07617B5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888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Cloud">
              <a:extLst>
                <a:ext uri="{FF2B5EF4-FFF2-40B4-BE49-F238E27FC236}">
                  <a16:creationId xmlns:a16="http://schemas.microsoft.com/office/drawing/2014/main" xmlns="" id="{ECBCDDC0-03B3-D5EA-3E1E-9B48CF34D86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68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Cloud">
              <a:extLst>
                <a:ext uri="{FF2B5EF4-FFF2-40B4-BE49-F238E27FC236}">
                  <a16:creationId xmlns:a16="http://schemas.microsoft.com/office/drawing/2014/main" xmlns="" id="{E6A1D8CF-384E-731E-8400-A9AF175503F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032" y="76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Cloud">
              <a:extLst>
                <a:ext uri="{FF2B5EF4-FFF2-40B4-BE49-F238E27FC236}">
                  <a16:creationId xmlns:a16="http://schemas.microsoft.com/office/drawing/2014/main" xmlns="" id="{D0421520-D921-27B4-3B17-BCADA3B2FE6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320" y="14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Cloud">
              <a:extLst>
                <a:ext uri="{FF2B5EF4-FFF2-40B4-BE49-F238E27FC236}">
                  <a16:creationId xmlns:a16="http://schemas.microsoft.com/office/drawing/2014/main" xmlns="" id="{7D6C9B2F-2636-F445-2C0F-5DBC09921FBF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976" y="96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Cloud">
              <a:extLst>
                <a:ext uri="{FF2B5EF4-FFF2-40B4-BE49-F238E27FC236}">
                  <a16:creationId xmlns:a16="http://schemas.microsoft.com/office/drawing/2014/main" xmlns="" id="{292F92F0-B4BB-881D-276E-A52144DA788C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86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Cloud">
              <a:extLst>
                <a:ext uri="{FF2B5EF4-FFF2-40B4-BE49-F238E27FC236}">
                  <a16:creationId xmlns:a16="http://schemas.microsoft.com/office/drawing/2014/main" xmlns="" id="{C533D7ED-ED66-97D6-7449-3CFE8CBF4BD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592" y="100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Cloud">
              <a:extLst>
                <a:ext uri="{FF2B5EF4-FFF2-40B4-BE49-F238E27FC236}">
                  <a16:creationId xmlns:a16="http://schemas.microsoft.com/office/drawing/2014/main" xmlns="" id="{01C5D16C-B535-D933-5C52-20B26AAB8D88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672" y="52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53" name="Picture 28">
              <a:extLst>
                <a:ext uri="{FF2B5EF4-FFF2-40B4-BE49-F238E27FC236}">
                  <a16:creationId xmlns:a16="http://schemas.microsoft.com/office/drawing/2014/main" xmlns="" id="{1DD23B77-D2C8-7EEF-D35B-771E52162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352" y="76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29">
              <a:extLst>
                <a:ext uri="{FF2B5EF4-FFF2-40B4-BE49-F238E27FC236}">
                  <a16:creationId xmlns:a16="http://schemas.microsoft.com/office/drawing/2014/main" xmlns="" id="{B5A72F6F-9BDA-E4A5-710B-BEF05F3FA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862" y="81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0">
              <a:extLst>
                <a:ext uri="{FF2B5EF4-FFF2-40B4-BE49-F238E27FC236}">
                  <a16:creationId xmlns:a16="http://schemas.microsoft.com/office/drawing/2014/main" xmlns="" id="{720E65D2-7897-5997-41AC-0DADBE7D6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734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31">
              <a:extLst>
                <a:ext uri="{FF2B5EF4-FFF2-40B4-BE49-F238E27FC236}">
                  <a16:creationId xmlns:a16="http://schemas.microsoft.com/office/drawing/2014/main" xmlns="" id="{5308FB0E-B44A-5BDC-B326-4C920238C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014" y="10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32">
              <a:extLst>
                <a:ext uri="{FF2B5EF4-FFF2-40B4-BE49-F238E27FC236}">
                  <a16:creationId xmlns:a16="http://schemas.microsoft.com/office/drawing/2014/main" xmlns="" id="{91237A1D-B4F5-F787-132A-1205D65C1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594" y="240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33">
              <a:extLst>
                <a:ext uri="{FF2B5EF4-FFF2-40B4-BE49-F238E27FC236}">
                  <a16:creationId xmlns:a16="http://schemas.microsoft.com/office/drawing/2014/main" xmlns="" id="{18F1F670-959F-9D89-3627-02D186615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104" y="28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34">
              <a:extLst>
                <a:ext uri="{FF2B5EF4-FFF2-40B4-BE49-F238E27FC236}">
                  <a16:creationId xmlns:a16="http://schemas.microsoft.com/office/drawing/2014/main" xmlns="" id="{4B188D7B-BA6F-92CD-B964-F5A3A9562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1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35">
              <a:extLst>
                <a:ext uri="{FF2B5EF4-FFF2-40B4-BE49-F238E27FC236}">
                  <a16:creationId xmlns:a16="http://schemas.microsoft.com/office/drawing/2014/main" xmlns="" id="{77F7199A-E4D5-1573-9046-8446BB59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25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36" descr="!dk8_1la">
              <a:extLst>
                <a:ext uri="{FF2B5EF4-FFF2-40B4-BE49-F238E27FC236}">
                  <a16:creationId xmlns:a16="http://schemas.microsoft.com/office/drawing/2014/main" xmlns="" id="{5D1467C6-7552-A23D-B90C-0A3F2AB669C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696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37" descr="!dk8_1la">
              <a:extLst>
                <a:ext uri="{FF2B5EF4-FFF2-40B4-BE49-F238E27FC236}">
                  <a16:creationId xmlns:a16="http://schemas.microsoft.com/office/drawing/2014/main" xmlns="" id="{704DA8CF-2704-59D7-1958-E390A5ECE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12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38" descr="!dk8_1la">
              <a:extLst>
                <a:ext uri="{FF2B5EF4-FFF2-40B4-BE49-F238E27FC236}">
                  <a16:creationId xmlns:a16="http://schemas.microsoft.com/office/drawing/2014/main" xmlns="" id="{EF5E1040-834F-3303-51FF-1CBC344853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74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39" descr="bd13730_">
              <a:extLst>
                <a:ext uri="{FF2B5EF4-FFF2-40B4-BE49-F238E27FC236}">
                  <a16:creationId xmlns:a16="http://schemas.microsoft.com/office/drawing/2014/main" xmlns="" id="{FD7D47C6-AECB-F984-2349-5E055DC3CF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6"/>
              <a:ext cx="1572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40" descr="bd13730_">
              <a:extLst>
                <a:ext uri="{FF2B5EF4-FFF2-40B4-BE49-F238E27FC236}">
                  <a16:creationId xmlns:a16="http://schemas.microsoft.com/office/drawing/2014/main" xmlns="" id="{9C428A29-6C12-83C6-D2B8-A9145060B7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41" descr="!dk8_1la">
              <a:extLst>
                <a:ext uri="{FF2B5EF4-FFF2-40B4-BE49-F238E27FC236}">
                  <a16:creationId xmlns:a16="http://schemas.microsoft.com/office/drawing/2014/main" xmlns="" id="{C6DC3D79-10EF-BDD5-D1DD-A8AD9BA110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0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42" descr="!dk8_1la">
              <a:extLst>
                <a:ext uri="{FF2B5EF4-FFF2-40B4-BE49-F238E27FC236}">
                  <a16:creationId xmlns:a16="http://schemas.microsoft.com/office/drawing/2014/main" xmlns="" id="{B8C993DE-E20A-2200-FBEF-6C1B54C26D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43" descr="!dk8_1la">
              <a:extLst>
                <a:ext uri="{FF2B5EF4-FFF2-40B4-BE49-F238E27FC236}">
                  <a16:creationId xmlns:a16="http://schemas.microsoft.com/office/drawing/2014/main" xmlns="" id="{DFD762C2-3AD1-A826-B10C-7D4DD68CF7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50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44" descr="!dk8_1la">
              <a:extLst>
                <a:ext uri="{FF2B5EF4-FFF2-40B4-BE49-F238E27FC236}">
                  <a16:creationId xmlns:a16="http://schemas.microsoft.com/office/drawing/2014/main" xmlns="" id="{6A7D95BE-90DF-DA97-6202-3556CF8BA5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45" descr="bd13730_">
              <a:extLst>
                <a:ext uri="{FF2B5EF4-FFF2-40B4-BE49-F238E27FC236}">
                  <a16:creationId xmlns:a16="http://schemas.microsoft.com/office/drawing/2014/main" xmlns="" id="{E9108422-A396-FB61-36B4-7F6B4BD62B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07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46" descr="bd13730_">
              <a:extLst>
                <a:ext uri="{FF2B5EF4-FFF2-40B4-BE49-F238E27FC236}">
                  <a16:creationId xmlns:a16="http://schemas.microsoft.com/office/drawing/2014/main" xmlns="" id="{853E317D-6E75-8C5E-CDE8-BEDD98C779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2" name="Group 47">
            <a:extLst>
              <a:ext uri="{FF2B5EF4-FFF2-40B4-BE49-F238E27FC236}">
                <a16:creationId xmlns:a16="http://schemas.microsoft.com/office/drawing/2014/main" xmlns="" id="{EB1CA51F-33C3-B392-38CA-0579089AD6A6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76200"/>
            <a:ext cx="1905000" cy="1524000"/>
            <a:chOff x="0" y="0"/>
            <a:chExt cx="5760" cy="4320"/>
          </a:xfrm>
        </p:grpSpPr>
        <p:pic>
          <p:nvPicPr>
            <p:cNvPr id="9240" name="Picture 48" descr="Beaches - 01">
              <a:extLst>
                <a:ext uri="{FF2B5EF4-FFF2-40B4-BE49-F238E27FC236}">
                  <a16:creationId xmlns:a16="http://schemas.microsoft.com/office/drawing/2014/main" xmlns="" id="{EEED7F22-3BD0-E333-5088-5228E22A4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49">
              <a:extLst>
                <a:ext uri="{FF2B5EF4-FFF2-40B4-BE49-F238E27FC236}">
                  <a16:creationId xmlns:a16="http://schemas.microsoft.com/office/drawing/2014/main" xmlns="" id="{A690A379-F3BE-2DA3-ECD9-C8D6BB262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50">
            <a:extLst>
              <a:ext uri="{FF2B5EF4-FFF2-40B4-BE49-F238E27FC236}">
                <a16:creationId xmlns:a16="http://schemas.microsoft.com/office/drawing/2014/main" xmlns="" id="{A6726713-1F67-B20B-9285-8103DFE9C412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267200"/>
            <a:ext cx="1905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51">
            <a:extLst>
              <a:ext uri="{FF2B5EF4-FFF2-40B4-BE49-F238E27FC236}">
                <a16:creationId xmlns:a16="http://schemas.microsoft.com/office/drawing/2014/main" xmlns="" id="{6C90E209-0E47-ADD5-D33C-1CF34B6C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1">
            <a:extLst>
              <a:ext uri="{FF2B5EF4-FFF2-40B4-BE49-F238E27FC236}">
                <a16:creationId xmlns:a16="http://schemas.microsoft.com/office/drawing/2014/main" xmlns="" id="{A1A6318B-89AC-5C90-FC02-CD3E15CDBED9}"/>
              </a:ext>
            </a:extLst>
          </p:cNvPr>
          <p:cNvSpPr>
            <a:spLocks noChangeArrowheads="1"/>
          </p:cNvSpPr>
          <p:nvPr/>
        </p:nvSpPr>
        <p:spPr bwMode="auto">
          <a:xfrm rot="3508670">
            <a:off x="6591300" y="9525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204" name="AutoShape 12">
            <a:extLst>
              <a:ext uri="{FF2B5EF4-FFF2-40B4-BE49-F238E27FC236}">
                <a16:creationId xmlns:a16="http://schemas.microsoft.com/office/drawing/2014/main" xmlns="" id="{512C24C7-DB74-2454-90E3-C2687D82EC1A}"/>
              </a:ext>
            </a:extLst>
          </p:cNvPr>
          <p:cNvSpPr>
            <a:spLocks noChangeArrowheads="1"/>
          </p:cNvSpPr>
          <p:nvPr/>
        </p:nvSpPr>
        <p:spPr bwMode="auto">
          <a:xfrm rot="10009066">
            <a:off x="7162800" y="45720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8202" name="AutoShape 10">
            <a:extLst>
              <a:ext uri="{FF2B5EF4-FFF2-40B4-BE49-F238E27FC236}">
                <a16:creationId xmlns:a16="http://schemas.microsoft.com/office/drawing/2014/main" xmlns="" id="{9E07DB4A-8819-4ED0-5553-0325FF0A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12954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55">
            <a:extLst>
              <a:ext uri="{FF2B5EF4-FFF2-40B4-BE49-F238E27FC236}">
                <a16:creationId xmlns:a16="http://schemas.microsoft.com/office/drawing/2014/main" xmlns="" id="{D5A54A39-35BB-AF9C-7663-7D77EBCF5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9229" name="AutoShape 56">
            <a:extLst>
              <a:ext uri="{FF2B5EF4-FFF2-40B4-BE49-F238E27FC236}">
                <a16:creationId xmlns:a16="http://schemas.microsoft.com/office/drawing/2014/main" xmlns="" id="{7F86C6AE-7919-4DE9-BB73-AA572205D3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90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9230" name="WordArt 57">
            <a:extLst>
              <a:ext uri="{FF2B5EF4-FFF2-40B4-BE49-F238E27FC236}">
                <a16:creationId xmlns:a16="http://schemas.microsoft.com/office/drawing/2014/main" xmlns="" id="{EEB3F4D5-62C8-4A44-FAFC-46A01F2218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1905000"/>
            <a:ext cx="1524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9231" name="WordArt 58">
            <a:extLst>
              <a:ext uri="{FF2B5EF4-FFF2-40B4-BE49-F238E27FC236}">
                <a16:creationId xmlns:a16="http://schemas.microsoft.com/office/drawing/2014/main" xmlns="" id="{575FA84B-5D97-EC9D-10BD-45A627E46B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895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9232" name="WordArt 59">
            <a:extLst>
              <a:ext uri="{FF2B5EF4-FFF2-40B4-BE49-F238E27FC236}">
                <a16:creationId xmlns:a16="http://schemas.microsoft.com/office/drawing/2014/main" xmlns="" id="{D5BBFEA5-D16D-6CC3-F0A8-FDE543CB1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191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9233" name="WordArt 60">
            <a:extLst>
              <a:ext uri="{FF2B5EF4-FFF2-40B4-BE49-F238E27FC236}">
                <a16:creationId xmlns:a16="http://schemas.microsoft.com/office/drawing/2014/main" xmlns="" id="{E3F7CFC5-D78E-F57A-9381-253677403D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4800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9234" name="WordArt 61">
            <a:extLst>
              <a:ext uri="{FF2B5EF4-FFF2-40B4-BE49-F238E27FC236}">
                <a16:creationId xmlns:a16="http://schemas.microsoft.com/office/drawing/2014/main" xmlns="" id="{5AC308AE-6FA1-CF55-7917-1330C9E661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9235" name="Rectangle 62">
            <a:extLst>
              <a:ext uri="{FF2B5EF4-FFF2-40B4-BE49-F238E27FC236}">
                <a16:creationId xmlns:a16="http://schemas.microsoft.com/office/drawing/2014/main" xmlns="" id="{D169783E-3603-DC6E-A849-643596FE0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Nước biển</a:t>
            </a:r>
          </a:p>
        </p:txBody>
      </p:sp>
      <p:sp>
        <p:nvSpPr>
          <p:cNvPr id="9236" name="Rectangle 63">
            <a:extLst>
              <a:ext uri="{FF2B5EF4-FFF2-40B4-BE49-F238E27FC236}">
                <a16:creationId xmlns:a16="http://schemas.microsoft.com/office/drawing/2014/main" xmlns="" id="{B1B7365D-9F86-84E3-1CFD-8FF62EE13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8100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chiếu xuống</a:t>
            </a:r>
          </a:p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làm nước bốc hơi </a:t>
            </a:r>
          </a:p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thành những đám mâ</a:t>
            </a:r>
            <a:r>
              <a:rPr lang="en-US" altLang="en-US" sz="2000" b="1"/>
              <a:t>y</a:t>
            </a:r>
          </a:p>
        </p:txBody>
      </p:sp>
      <p:sp>
        <p:nvSpPr>
          <p:cNvPr id="9237" name="Rectangle 64">
            <a:extLst>
              <a:ext uri="{FF2B5EF4-FFF2-40B4-BE49-F238E27FC236}">
                <a16:creationId xmlns:a16="http://schemas.microsoft.com/office/drawing/2014/main" xmlns="" id="{F7699549-1BA2-AD5F-84FB-D4896AA0A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156325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đám mây nhỏ tụ lại </a:t>
            </a:r>
          </a:p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thành những đám mây lớn hơn</a:t>
            </a:r>
          </a:p>
        </p:txBody>
      </p:sp>
      <p:sp>
        <p:nvSpPr>
          <p:cNvPr id="9238" name="Rectangle 65">
            <a:extLst>
              <a:ext uri="{FF2B5EF4-FFF2-40B4-BE49-F238E27FC236}">
                <a16:creationId xmlns:a16="http://schemas.microsoft.com/office/drawing/2014/main" xmlns="" id="{CD562D73-E3FF-12D0-69EE-07C19DC58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19800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đám mây </a:t>
            </a:r>
          </a:p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ngày càng nặng hơn</a:t>
            </a:r>
          </a:p>
        </p:txBody>
      </p:sp>
      <p:sp>
        <p:nvSpPr>
          <p:cNvPr id="9239" name="Rectangle 66">
            <a:extLst>
              <a:ext uri="{FF2B5EF4-FFF2-40B4-BE49-F238E27FC236}">
                <a16:creationId xmlns:a16="http://schemas.microsoft.com/office/drawing/2014/main" xmlns="" id="{9E05CA6B-3918-EEB7-9893-0E9FA6082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794000"/>
            <a:ext cx="3467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nước trong đám mây </a:t>
            </a:r>
          </a:p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er fun">
            <a:extLst>
              <a:ext uri="{FF2B5EF4-FFF2-40B4-BE49-F238E27FC236}">
                <a16:creationId xmlns:a16="http://schemas.microsoft.com/office/drawing/2014/main" xmlns="" id="{B3CDA715-C775-364C-8419-EA00819D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86E4B6FA-F67E-33EC-AB66-2CA00CFAF4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3300"/>
                </a:solidFill>
              </a:rPr>
              <a:t>Các nguồn nước</a:t>
            </a:r>
          </a:p>
        </p:txBody>
      </p:sp>
      <p:pic>
        <p:nvPicPr>
          <p:cNvPr id="11268" name="Picture 4" descr="song hong">
            <a:extLst>
              <a:ext uri="{FF2B5EF4-FFF2-40B4-BE49-F238E27FC236}">
                <a16:creationId xmlns:a16="http://schemas.microsoft.com/office/drawing/2014/main" xmlns="" id="{3B2A6714-9136-C317-A708-C8E5B418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2671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uoc ho">
            <a:extLst>
              <a:ext uri="{FF2B5EF4-FFF2-40B4-BE49-F238E27FC236}">
                <a16:creationId xmlns:a16="http://schemas.microsoft.com/office/drawing/2014/main" xmlns="" id="{5C3A4534-9C54-7CC5-DD91-5B3C046B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43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uoc ao 2">
            <a:extLst>
              <a:ext uri="{FF2B5EF4-FFF2-40B4-BE49-F238E27FC236}">
                <a16:creationId xmlns:a16="http://schemas.microsoft.com/office/drawing/2014/main" xmlns="" id="{3C696AD0-502E-A821-4AF6-781F71D5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124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im024">
            <a:extLst>
              <a:ext uri="{FF2B5EF4-FFF2-40B4-BE49-F238E27FC236}">
                <a16:creationId xmlns:a16="http://schemas.microsoft.com/office/drawing/2014/main" xmlns="" id="{6BC90C2B-2163-3175-C467-A1FC7FB4F1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828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8">
            <a:extLst>
              <a:ext uri="{FF2B5EF4-FFF2-40B4-BE49-F238E27FC236}">
                <a16:creationId xmlns:a16="http://schemas.microsoft.com/office/drawing/2014/main" xmlns="" id="{8B326B3E-85BA-C03A-5F71-88D65E5F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862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xmlns="" id="{553C29D2-E496-8E08-921C-F07F43610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6208713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Arial" charset="0"/>
              </a:rPr>
              <a:t>ao</a:t>
            </a:r>
            <a:endParaRPr lang="en-US" sz="2400" b="1" dirty="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xmlns="" id="{47212E51-4396-EDDA-7BA0-18B1C613F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xmlns="" id="{AB4FA075-77FF-569F-12B0-DD55B519C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6957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2" grpId="0" animBg="1"/>
      <p:bldP spid="11273" grpId="0" animBg="1"/>
      <p:bldP spid="11274" grpId="0" animBg="1"/>
      <p:bldP spid="1127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481</Words>
  <Application>Microsoft Office PowerPoint</Application>
  <PresentationFormat>On-screen Show (4:3)</PresentationFormat>
  <Paragraphs>100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  I. Mục đích – Yêu cầu </vt:lpstr>
      <vt:lpstr>II. Chuẩn bị </vt:lpstr>
      <vt:lpstr>PowerPoint Presentation</vt:lpstr>
      <vt:lpstr>Bé tìm hiểu về nước</vt:lpstr>
      <vt:lpstr>Nước có đặc điểm gì</vt:lpstr>
      <vt:lpstr>PowerPoint Presentation</vt:lpstr>
      <vt:lpstr>PowerPoint Presentation</vt:lpstr>
      <vt:lpstr>Các nguồn nước</vt:lpstr>
      <vt:lpstr>PowerPoint Presentation</vt:lpstr>
      <vt:lpstr>Q                 </vt:lpstr>
      <vt:lpstr>Đất đai khô cằn</vt:lpstr>
      <vt:lpstr>PowerPoint Presentation</vt:lpstr>
      <vt:lpstr>PowerPoint Presentation</vt:lpstr>
      <vt:lpstr>Nước rất cần thiết cho cuộc sống của con người.</vt:lpstr>
      <vt:lpstr>Điều gì xảy ra nếu nguồn nước bị  ô nhiễm?</vt:lpstr>
      <vt:lpstr>Điều gì xảy ra nếu chúng ta dùng lãng phí nước?</vt:lpstr>
      <vt:lpstr>PowerPoint Presentation</vt:lpstr>
      <vt:lpstr> 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NHATMINH</dc:creator>
  <cp:lastModifiedBy>Admin</cp:lastModifiedBy>
  <cp:revision>15</cp:revision>
  <dcterms:created xsi:type="dcterms:W3CDTF">2010-03-29T01:44:49Z</dcterms:created>
  <dcterms:modified xsi:type="dcterms:W3CDTF">2026-04-20T10:36:00Z</dcterms:modified>
</cp:coreProperties>
</file>