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305" r:id="rId2"/>
    <p:sldId id="340" r:id="rId3"/>
    <p:sldId id="452" r:id="rId4"/>
    <p:sldId id="343" r:id="rId5"/>
    <p:sldId id="353" r:id="rId6"/>
    <p:sldId id="344" r:id="rId7"/>
    <p:sldId id="345" r:id="rId8"/>
    <p:sldId id="427" r:id="rId9"/>
    <p:sldId id="428" r:id="rId10"/>
    <p:sldId id="429" r:id="rId11"/>
    <p:sldId id="430" r:id="rId12"/>
    <p:sldId id="431" r:id="rId13"/>
    <p:sldId id="432" r:id="rId14"/>
    <p:sldId id="454" r:id="rId15"/>
    <p:sldId id="434" r:id="rId16"/>
    <p:sldId id="435" r:id="rId17"/>
    <p:sldId id="436" r:id="rId18"/>
    <p:sldId id="437" r:id="rId19"/>
    <p:sldId id="438" r:id="rId20"/>
    <p:sldId id="439" r:id="rId21"/>
    <p:sldId id="440" r:id="rId22"/>
    <p:sldId id="442" r:id="rId23"/>
    <p:sldId id="443" r:id="rId24"/>
    <p:sldId id="441" r:id="rId25"/>
    <p:sldId id="444" r:id="rId26"/>
    <p:sldId id="453" r:id="rId27"/>
    <p:sldId id="275" r:id="rId28"/>
    <p:sldId id="447" r:id="rId29"/>
    <p:sldId id="448" r:id="rId30"/>
    <p:sldId id="451" r:id="rId31"/>
    <p:sldId id="449" r:id="rId32"/>
    <p:sldId id="311" r:id="rId3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669900"/>
    <a:srgbClr val="FF0000"/>
    <a:srgbClr val="D60093"/>
    <a:srgbClr val="00FF00"/>
    <a:srgbClr val="FFCC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637" autoAdjust="0"/>
    <p:restoredTop sz="93103" autoAdjust="0"/>
  </p:normalViewPr>
  <p:slideViewPr>
    <p:cSldViewPr>
      <p:cViewPr varScale="1">
        <p:scale>
          <a:sx n="50" d="100"/>
          <a:sy n="50" d="100"/>
        </p:scale>
        <p:origin x="-912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xmlns="" id="{8401C945-44E5-E08A-60FB-EC38181B95E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xmlns="" id="{01C9225F-EAE6-5496-259D-131A16E37F3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xmlns="" id="{3835CA19-C1F0-F44F-91DA-95DFCC2A856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5" name="Rectangle 5">
            <a:extLst>
              <a:ext uri="{FF2B5EF4-FFF2-40B4-BE49-F238E27FC236}">
                <a16:creationId xmlns:a16="http://schemas.microsoft.com/office/drawing/2014/main" xmlns="" id="{E53BC1F0-1029-0EC5-CF16-F904682CB48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606" name="Rectangle 6">
            <a:extLst>
              <a:ext uri="{FF2B5EF4-FFF2-40B4-BE49-F238E27FC236}">
                <a16:creationId xmlns:a16="http://schemas.microsoft.com/office/drawing/2014/main" xmlns="" id="{41896B73-6676-F13B-92C9-E240ECFB63E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7" name="Rectangle 7">
            <a:extLst>
              <a:ext uri="{FF2B5EF4-FFF2-40B4-BE49-F238E27FC236}">
                <a16:creationId xmlns:a16="http://schemas.microsoft.com/office/drawing/2014/main" xmlns="" id="{8A3B1216-3DA8-8E37-128F-9F11DD8BAC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5735FA3-DDEE-4F4B-BC21-7E5A3B1E14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23909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C8CDD43-9070-07AB-4DFE-60D715635C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A8BDFE1-A6C7-4631-C14B-F45A215F21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0207DD9-E26A-12F3-2EEE-169CE5B5F8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11BF0-4E3F-4F4D-870F-4D13E2D403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2964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CD28CD9-8C39-300C-6932-8334B324FB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E522AF7-7FFD-0194-8D3C-7D5CC6F880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3292CEA-D755-EB2C-CD31-35C860DA52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BE14E-04BC-481B-8BA5-31F3CCB818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2252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D01D001-617A-D890-21CB-BCEB3A6199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18F0905-A1A5-B256-4DE2-11273889D9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62970C0-9784-6F81-FD1D-1E2BC63687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6D9B3-5620-4DB0-803C-521D8FC2BE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8455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43261A52-6CC5-8A63-69A7-8733099523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F97CCA4C-136F-012B-6A09-BDBE0A526B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72381CD7-2CF5-AE5D-7AC1-FD4CB69F4C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6BEED-3B19-40C0-BE5F-C9BC40BE9A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4980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944E37F-B5FE-B947-95F9-9AA62EC04E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7B7541B-281D-BEFB-0439-1A6DE4CE1A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A017136-49C1-DEBB-EAC3-AE5A774881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8B5FE-2326-4FE8-9EB8-CE617F88B3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101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B4AF500-C1BE-EDAE-FFA0-829ABFAF3B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3CDC6CD-8BA5-69E3-72BA-30E8125DF1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F8AE12BF-E0BC-E686-EC0C-671B1A6275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973FD-1E18-4A0B-A968-6F6CA05B3C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0530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4A5C143-36E7-B094-E72D-157C1D0CA8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CCF403C-449B-7096-CFCC-DEDE7CC379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6F17FD9-DE41-0D11-D16E-F6E64E580A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91D3C3-EB66-4C4A-B1B5-AD776FD405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9948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CE1E7D7B-2756-0365-BE53-2DAFE9BC43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A56FF65A-D318-E038-7120-46EDFD5FB4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71B166B4-37B5-5E36-ADEA-2B9B773FD2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ED925-C3A0-402D-8A9C-54697266D7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9211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599E9A31-E8F1-F5BD-6787-4F85552623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945E7B77-0A96-A64C-D5B9-5F3D7B5937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9C8FD58A-077A-A127-73AB-F285E71D25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D619B-8F78-448E-A4EF-5C3E03048C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1641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1D8B0B66-6448-A26C-3805-4A1A94E031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5FDC293E-1C64-7388-4AFD-9211640B80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FFBE845F-2EBE-1D58-0547-BE5BB87531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DD6AC-E8CE-42C9-BDC6-604BA555C1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6631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2905D3A-B79C-F826-569E-A62B57A465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85CE32F-EA97-8239-717B-B1F424ED64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92CD0A5-2358-DCC2-10C2-5391580A02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A5BAB-1E4F-4A95-8041-B7C25AEA04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4194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B4C2091-690A-020F-64D3-E7817FF203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648E6FB-F58E-EBC9-B8AE-9A83F17634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CD200FB-99C8-76E5-A36C-D31770F360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E4F5E-9D96-41F0-8006-5FC632234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4692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89CCD32B-E7EC-DEA4-9A5F-476C9C5C0E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C29FD640-BB72-4DFE-3BB3-CD50717E59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8900" name="Rectangle 4">
            <a:extLst>
              <a:ext uri="{FF2B5EF4-FFF2-40B4-BE49-F238E27FC236}">
                <a16:creationId xmlns:a16="http://schemas.microsoft.com/office/drawing/2014/main" xmlns="" id="{4D72B8C2-93B2-87C9-3675-E01581FF4D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8901" name="Rectangle 5">
            <a:extLst>
              <a:ext uri="{FF2B5EF4-FFF2-40B4-BE49-F238E27FC236}">
                <a16:creationId xmlns:a16="http://schemas.microsoft.com/office/drawing/2014/main" xmlns="" id="{C0767AF2-82D1-079B-FD1B-01B4A1D7BB4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8902" name="Rectangle 6">
            <a:extLst>
              <a:ext uri="{FF2B5EF4-FFF2-40B4-BE49-F238E27FC236}">
                <a16:creationId xmlns:a16="http://schemas.microsoft.com/office/drawing/2014/main" xmlns="" id="{84653F57-17BD-4087-194D-C88D723E252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222DE35-CAE9-45E8-B2DF-CFDB4C080D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DELL\Desktop\d&#7841;y%20toan%20so%208\BanOiCoBiet-V.A-2624083%2000_00_15-00_00_50.mp3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image" Target="../media/image27.gif"/><Relationship Id="rId7" Type="http://schemas.openxmlformats.org/officeDocument/2006/relationships/slide" Target="slide2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5" Type="http://schemas.openxmlformats.org/officeDocument/2006/relationships/image" Target="../media/image29.gif"/><Relationship Id="rId10" Type="http://schemas.openxmlformats.org/officeDocument/2006/relationships/image" Target="../media/image30.gif"/><Relationship Id="rId4" Type="http://schemas.openxmlformats.org/officeDocument/2006/relationships/image" Target="../media/image28.gif"/><Relationship Id="rId9" Type="http://schemas.openxmlformats.org/officeDocument/2006/relationships/slide" Target="slide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11.jpeg"/><Relationship Id="rId4" Type="http://schemas.openxmlformats.org/officeDocument/2006/relationships/slide" Target="slide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16.jpeg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jpeg"/><Relationship Id="rId7" Type="http://schemas.openxmlformats.org/officeDocument/2006/relationships/image" Target="../media/image3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slide" Target="slide32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>
            <a:extLst>
              <a:ext uri="{FF2B5EF4-FFF2-40B4-BE49-F238E27FC236}">
                <a16:creationId xmlns:a16="http://schemas.microsoft.com/office/drawing/2014/main" xmlns="" id="{B6093E25-E857-5785-4A39-63A87BFF4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6">
            <a:extLst>
              <a:ext uri="{FF2B5EF4-FFF2-40B4-BE49-F238E27FC236}">
                <a16:creationId xmlns:a16="http://schemas.microsoft.com/office/drawing/2014/main" xmlns="" id="{B30EC90C-9758-A3B2-FA25-D5EC740FF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285750"/>
            <a:ext cx="9048750" cy="6238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  <a:defRPr/>
            </a:pPr>
            <a:r>
              <a:rPr lang="en-US" altLang="en-US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altLang="en-US" sz="1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BUÔN HỒ</a:t>
            </a:r>
            <a:endParaRPr lang="en-US" altLang="en-US" sz="1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  <a:defRPr/>
            </a:pPr>
            <a:r>
              <a:rPr lang="en-US" altLang="en-US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en-US" sz="1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 HỒNG</a:t>
            </a:r>
            <a:endParaRPr lang="en-US" altLang="en-US" sz="1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WordArt 20">
            <a:extLst>
              <a:ext uri="{FF2B5EF4-FFF2-40B4-BE49-F238E27FC236}">
                <a16:creationId xmlns:a16="http://schemas.microsoft.com/office/drawing/2014/main" xmlns="" id="{E9625B89-082F-92E2-803D-BE8285E9F8DB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743200" y="2889250"/>
            <a:ext cx="4191000" cy="7524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b="1" kern="1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</a:p>
          <a:p>
            <a:pPr algn="ctr"/>
            <a:r>
              <a:rPr lang="vi-VN" b="1" kern="1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Thơ “Cô dạy con”</a:t>
            </a:r>
            <a:endParaRPr lang="en-US" b="1" kern="1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xmlns="" id="{82F32CFF-1543-7F86-15B8-82CCD1B8B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4363" y="4132263"/>
            <a:ext cx="5749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CHỒI 2</a:t>
            </a:r>
            <a:endParaRPr lang="en-US" alt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6">
            <a:extLst>
              <a:ext uri="{FF2B5EF4-FFF2-40B4-BE49-F238E27FC236}">
                <a16:creationId xmlns:a16="http://schemas.microsoft.com/office/drawing/2014/main" xmlns="" id="{775FB10E-4EA1-DB26-7882-C2BCD5111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3" y="2235200"/>
            <a:ext cx="8842375" cy="4254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  <a:defRPr/>
            </a:pPr>
            <a:r>
              <a:rPr lang="en-US" altLang="en-US" sz="3000" b="1" kern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</p:txBody>
      </p:sp>
      <p:pic>
        <p:nvPicPr>
          <p:cNvPr id="3079" name="Picture 4">
            <a:extLst>
              <a:ext uri="{FF2B5EF4-FFF2-40B4-BE49-F238E27FC236}">
                <a16:creationId xmlns:a16="http://schemas.microsoft.com/office/drawing/2014/main" xmlns="" id="{3A9933FB-E57B-D65A-DC2C-BA6197AC3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163" y="5943600"/>
            <a:ext cx="2481263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>
            <a:extLst>
              <a:ext uri="{FF2B5EF4-FFF2-40B4-BE49-F238E27FC236}">
                <a16:creationId xmlns:a16="http://schemas.microsoft.com/office/drawing/2014/main" xmlns="" id="{3099219F-6595-7EB8-3E60-7663E237F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5910263"/>
            <a:ext cx="26511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>
            <a:extLst>
              <a:ext uri="{FF2B5EF4-FFF2-40B4-BE49-F238E27FC236}">
                <a16:creationId xmlns:a16="http://schemas.microsoft.com/office/drawing/2014/main" xmlns="" id="{35068646-6BF3-1616-7973-01164DF53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6029325"/>
            <a:ext cx="2649538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Rectangle 2">
            <a:extLst>
              <a:ext uri="{FF2B5EF4-FFF2-40B4-BE49-F238E27FC236}">
                <a16:creationId xmlns:a16="http://schemas.microsoft.com/office/drawing/2014/main" xmlns="" id="{9BD6781E-25E2-CED3-71FA-BF7924A21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4548188"/>
            <a:ext cx="3332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en-US" altLang="en-US" sz="1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LyLa</a:t>
            </a:r>
            <a:r>
              <a:rPr lang="en-US" altLang="en-US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</a:t>
            </a:r>
            <a:endParaRPr lang="en-US" altLang="en-US" sz="1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xmlns="" id="{2DA68693-B898-6804-B1B2-F6C6DC1016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291" name="Content Placeholder 3" descr="8882edggg.png">
            <a:extLst>
              <a:ext uri="{FF2B5EF4-FFF2-40B4-BE49-F238E27FC236}">
                <a16:creationId xmlns:a16="http://schemas.microsoft.com/office/drawing/2014/main" xmlns="" id="{97632CCA-B0B5-7695-1651-8E753EC5B6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24000" y="0"/>
            <a:ext cx="12115800" cy="6096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5FC1574-BCDD-69DB-CB87-9FCB58F49986}"/>
              </a:ext>
            </a:extLst>
          </p:cNvPr>
          <p:cNvSpPr txBox="1"/>
          <p:nvPr/>
        </p:nvSpPr>
        <p:spPr>
          <a:xfrm>
            <a:off x="3048000" y="6211669"/>
            <a:ext cx="3124200" cy="646331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vi-VN" dirty="0">
                <a:solidFill>
                  <a:srgbClr val="0000CC"/>
                </a:solidFill>
                <a:latin typeface="Arial" charset="0"/>
              </a:rPr>
              <a:t>Đến ngã tư đường phố</a:t>
            </a:r>
            <a:br>
              <a:rPr lang="vi-VN" dirty="0">
                <a:solidFill>
                  <a:srgbClr val="0000CC"/>
                </a:solidFill>
                <a:latin typeface="Arial" charset="0"/>
              </a:rPr>
            </a:br>
            <a:r>
              <a:rPr lang="vi-VN" dirty="0">
                <a:solidFill>
                  <a:srgbClr val="0000CC"/>
                </a:solidFill>
                <a:latin typeface="Arial" charset="0"/>
              </a:rPr>
              <a:t>Đèn đỏ con phải dừng</a:t>
            </a:r>
            <a:endParaRPr lang="en-US" dirty="0">
              <a:solidFill>
                <a:srgbClr val="0000CC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xmlns="" id="{E9E21161-D241-81B9-EFC2-EAA36F41B6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3315" name="Content Placeholder 3" descr="88822jed.png">
            <a:extLst>
              <a:ext uri="{FF2B5EF4-FFF2-40B4-BE49-F238E27FC236}">
                <a16:creationId xmlns:a16="http://schemas.microsoft.com/office/drawing/2014/main" xmlns="" id="{E0408107-47B7-87D5-FD80-D2A892753C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24000" y="0"/>
            <a:ext cx="12039600" cy="61722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F83DC18-A3A1-FB4F-DD84-0754FB709253}"/>
              </a:ext>
            </a:extLst>
          </p:cNvPr>
          <p:cNvSpPr txBox="1"/>
          <p:nvPr/>
        </p:nvSpPr>
        <p:spPr>
          <a:xfrm>
            <a:off x="3505200" y="6324600"/>
            <a:ext cx="2544286" cy="369332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it-IT" dirty="0">
                <a:solidFill>
                  <a:srgbClr val="0000CC"/>
                </a:solidFill>
                <a:latin typeface="Arial" charset="0"/>
              </a:rPr>
              <a:t>Đèn vàng con chuẩn bị</a:t>
            </a:r>
            <a:endParaRPr lang="en-US" dirty="0">
              <a:solidFill>
                <a:srgbClr val="0000CC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xmlns="" id="{3FA823C2-A322-BF81-0AB4-9316539657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4339" name="Content Placeholder 3" descr="22jed.png">
            <a:extLst>
              <a:ext uri="{FF2B5EF4-FFF2-40B4-BE49-F238E27FC236}">
                <a16:creationId xmlns:a16="http://schemas.microsoft.com/office/drawing/2014/main" xmlns="" id="{B30198E7-3DB5-A6EC-97E4-0F28735520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295400" y="0"/>
            <a:ext cx="12192000" cy="63246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980AFCC-29D3-5E76-25B1-FBD65ADDD33E}"/>
              </a:ext>
            </a:extLst>
          </p:cNvPr>
          <p:cNvSpPr txBox="1"/>
          <p:nvPr/>
        </p:nvSpPr>
        <p:spPr>
          <a:xfrm>
            <a:off x="3505200" y="6400800"/>
            <a:ext cx="2310248" cy="293132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vi-VN" dirty="0">
                <a:solidFill>
                  <a:srgbClr val="0000CC"/>
                </a:solidFill>
                <a:latin typeface="Arial" charset="0"/>
              </a:rPr>
              <a:t>Đèn xanh con mới đi</a:t>
            </a:r>
            <a:endParaRPr lang="en-US" dirty="0">
              <a:solidFill>
                <a:srgbClr val="0000CC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xmlns="" id="{55BE9889-3272-68F9-2CA2-4AD3441FB5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363" name="Content Placeholder 3" descr="8882ed.png">
            <a:extLst>
              <a:ext uri="{FF2B5EF4-FFF2-40B4-BE49-F238E27FC236}">
                <a16:creationId xmlns:a16="http://schemas.microsoft.com/office/drawing/2014/main" xmlns="" id="{C87D79F5-46B1-B723-CEC0-690909306C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600200" y="0"/>
            <a:ext cx="12192000" cy="6096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0A7581B-32C8-6A20-332F-FC4696F8E6CF}"/>
              </a:ext>
            </a:extLst>
          </p:cNvPr>
          <p:cNvSpPr txBox="1"/>
          <p:nvPr/>
        </p:nvSpPr>
        <p:spPr>
          <a:xfrm>
            <a:off x="3505200" y="6211669"/>
            <a:ext cx="2948243" cy="646331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vi-VN" dirty="0">
                <a:solidFill>
                  <a:srgbClr val="0000CC"/>
                </a:solidFill>
                <a:latin typeface="Arial" charset="0"/>
              </a:rPr>
              <a:t>Lời cô dạy con ghi</a:t>
            </a:r>
            <a:br>
              <a:rPr lang="vi-VN" dirty="0">
                <a:solidFill>
                  <a:srgbClr val="0000CC"/>
                </a:solidFill>
                <a:latin typeface="Arial" charset="0"/>
              </a:rPr>
            </a:br>
            <a:r>
              <a:rPr lang="vi-VN" dirty="0">
                <a:solidFill>
                  <a:srgbClr val="0000CC"/>
                </a:solidFill>
                <a:latin typeface="Arial" charset="0"/>
              </a:rPr>
              <a:t> Không bao giờ quên được</a:t>
            </a:r>
            <a:endParaRPr lang="en-US" dirty="0">
              <a:solidFill>
                <a:srgbClr val="0000CC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xmlns="" id="{5DC18057-AD15-7924-127F-9A56A56760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xmlns="" id="{420B8971-AA4E-DF9D-34CB-FFC24B08FD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xmlns="" id="{841A1E0E-5744-1D28-A112-0311C9B6E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2">
            <a:extLst>
              <a:ext uri="{FF2B5EF4-FFF2-40B4-BE49-F238E27FC236}">
                <a16:creationId xmlns:a16="http://schemas.microsoft.com/office/drawing/2014/main" xmlns="" id="{F537776E-A6FE-499E-56B2-EB9113E06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268663"/>
            <a:ext cx="5143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 với trẻ: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5">
            <a:extLst>
              <a:ext uri="{FF2B5EF4-FFF2-40B4-BE49-F238E27FC236}">
                <a16:creationId xmlns:a16="http://schemas.microsoft.com/office/drawing/2014/main" xmlns="" id="{E49CA3BB-3D67-DF28-69C2-0A853B4D7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715000"/>
            <a:ext cx="866616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+ Cô vừa đọc các con nghe bài thơ gì?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+ Tác giả là ai? Bùi Thị Tình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+ Trong bài thơ có những phương tiện giao thông gì?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+ Máy bay, ô tô, tàu thuyền, ca nô chạy ở đâu? TRÍCH TỪ ĐẦU “ MẸ MẸ….CHẠY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7" name="Picture 6" descr="DSCN0382a_1.jpg">
            <a:extLst>
              <a:ext uri="{FF2B5EF4-FFF2-40B4-BE49-F238E27FC236}">
                <a16:creationId xmlns:a16="http://schemas.microsoft.com/office/drawing/2014/main" xmlns="" id="{EF92FCA9-BB6A-8028-47CB-F678F8C6E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4419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DSCN0403b_1.jpg">
            <a:extLst>
              <a:ext uri="{FF2B5EF4-FFF2-40B4-BE49-F238E27FC236}">
                <a16:creationId xmlns:a16="http://schemas.microsoft.com/office/drawing/2014/main" xmlns="" id="{E9E3AA51-57E6-832E-D05D-093283F25C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1000"/>
            <a:ext cx="4038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Untitled.png">
            <a:extLst>
              <a:ext uri="{FF2B5EF4-FFF2-40B4-BE49-F238E27FC236}">
                <a16:creationId xmlns:a16="http://schemas.microsoft.com/office/drawing/2014/main" xmlns="" id="{62FB8BB0-21E2-BBEA-1994-08DCF400D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4200"/>
            <a:ext cx="7162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7" name="Text Box 5">
            <a:extLst>
              <a:ext uri="{FF2B5EF4-FFF2-40B4-BE49-F238E27FC236}">
                <a16:creationId xmlns:a16="http://schemas.microsoft.com/office/drawing/2014/main" xmlns="" id="{F2927913-9686-E4E4-1AB0-CA281EB74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65800"/>
            <a:ext cx="51054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>
                <a:solidFill>
                  <a:srgbClr val="0000FF"/>
                </a:solidFill>
              </a:rPr>
              <a:t>Mẹ ! mẹ ơi cô dạy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>
                <a:solidFill>
                  <a:srgbClr val="0000FF"/>
                </a:solidFill>
              </a:rPr>
              <a:t>Bài phương tiện giao thông</a:t>
            </a:r>
            <a:r>
              <a:rPr lang="en-US" altLang="en-US" sz="260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18435" name="Picture 8" descr="may bay">
            <a:extLst>
              <a:ext uri="{FF2B5EF4-FFF2-40B4-BE49-F238E27FC236}">
                <a16:creationId xmlns:a16="http://schemas.microsoft.com/office/drawing/2014/main" xmlns="" id="{E8F48AEC-34E6-844D-FA03-9E4EDA38C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9">
            <a:extLst>
              <a:ext uri="{FF2B5EF4-FFF2-40B4-BE49-F238E27FC236}">
                <a16:creationId xmlns:a16="http://schemas.microsoft.com/office/drawing/2014/main" xmlns="" id="{637764EB-5247-3FF3-670F-CC16B5D01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28600"/>
            <a:ext cx="4953000" cy="45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Plain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FFFF00"/>
                </a:solidFill>
                <a:latin typeface="Tahoma" pitchFamily="34" charset="0"/>
              </a:rPr>
              <a:t>CÔ DẠY CON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6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6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6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6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6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>
            <a:extLst>
              <a:ext uri="{FF2B5EF4-FFF2-40B4-BE49-F238E27FC236}">
                <a16:creationId xmlns:a16="http://schemas.microsoft.com/office/drawing/2014/main" xmlns="" id="{BA93A907-7C4D-584D-C580-8C6693CDD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8600"/>
            <a:ext cx="5715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7">
            <a:extLst>
              <a:ext uri="{FF2B5EF4-FFF2-40B4-BE49-F238E27FC236}">
                <a16:creationId xmlns:a16="http://schemas.microsoft.com/office/drawing/2014/main" xmlns="" id="{58C92579-80DD-4D64-311A-D284E1E33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"/>
            <a:ext cx="83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8">
            <a:extLst>
              <a:ext uri="{FF2B5EF4-FFF2-40B4-BE49-F238E27FC236}">
                <a16:creationId xmlns:a16="http://schemas.microsoft.com/office/drawing/2014/main" xmlns="" id="{602D105D-B915-C941-CF40-ABD9C6219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28600"/>
            <a:ext cx="5334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CC0000"/>
                </a:solidFill>
              </a:rPr>
              <a:t>CÔ DẠY CON</a:t>
            </a:r>
          </a:p>
        </p:txBody>
      </p:sp>
      <p:sp>
        <p:nvSpPr>
          <p:cNvPr id="158729" name="Text Box 9">
            <a:extLst>
              <a:ext uri="{FF2B5EF4-FFF2-40B4-BE49-F238E27FC236}">
                <a16:creationId xmlns:a16="http://schemas.microsoft.com/office/drawing/2014/main" xmlns="" id="{11FA4E39-B253-22D7-A4EA-6E0101C68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5719763"/>
            <a:ext cx="51054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600" b="1">
              <a:solidFill>
                <a:srgbClr val="0000FF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</a:rPr>
              <a:t>Máy bay- bay đường không</a:t>
            </a:r>
            <a:r>
              <a:rPr lang="en-US" altLang="en-US" sz="2600" b="1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19462" name="Picture 11" descr="565656565">
            <a:extLst>
              <a:ext uri="{FF2B5EF4-FFF2-40B4-BE49-F238E27FC236}">
                <a16:creationId xmlns:a16="http://schemas.microsoft.com/office/drawing/2014/main" xmlns="" id="{96A6B1C4-A5A8-5FC6-EAF5-F0031D871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8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8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8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uuiiu8iuiu">
            <a:extLst>
              <a:ext uri="{FF2B5EF4-FFF2-40B4-BE49-F238E27FC236}">
                <a16:creationId xmlns:a16="http://schemas.microsoft.com/office/drawing/2014/main" xmlns="" id="{ED86A11B-6EB4-E225-B3C7-2F21EFA0A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4">
            <a:extLst>
              <a:ext uri="{FF2B5EF4-FFF2-40B4-BE49-F238E27FC236}">
                <a16:creationId xmlns:a16="http://schemas.microsoft.com/office/drawing/2014/main" xmlns="" id="{23D7A78E-FBE4-3055-893A-E597894E9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6457950"/>
            <a:ext cx="2611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</a:rPr>
              <a:t>Ô tô chạy đường bộ</a:t>
            </a:r>
            <a:r>
              <a:rPr lang="en-US" altLang="en-US" sz="2000" b="1">
                <a:solidFill>
                  <a:srgbClr val="0000FF"/>
                </a:solidFill>
              </a:rPr>
              <a:t>   </a:t>
            </a:r>
          </a:p>
        </p:txBody>
      </p:sp>
    </p:spTree>
  </p:cSld>
  <p:clrMapOvr>
    <a:masterClrMapping/>
  </p:clrMapOvr>
  <p:transition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Oval 7">
            <a:extLst>
              <a:ext uri="{FF2B5EF4-FFF2-40B4-BE49-F238E27FC236}">
                <a16:creationId xmlns:a16="http://schemas.microsoft.com/office/drawing/2014/main" xmlns="" id="{16200B30-38AB-DA2B-7270-75B5696AB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286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1507" name="Picture 11" descr="tranh3">
            <a:extLst>
              <a:ext uri="{FF2B5EF4-FFF2-40B4-BE49-F238E27FC236}">
                <a16:creationId xmlns:a16="http://schemas.microsoft.com/office/drawing/2014/main" xmlns="" id="{63E8EBA0-A500-3224-0532-097FF119B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3F1E442-E553-26DC-11F5-CE029E13A931}"/>
              </a:ext>
            </a:extLst>
          </p:cNvPr>
          <p:cNvSpPr txBox="1"/>
          <p:nvPr/>
        </p:nvSpPr>
        <p:spPr>
          <a:xfrm>
            <a:off x="2819400" y="5486400"/>
            <a:ext cx="3276600" cy="609600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en-US" dirty="0" err="1">
                <a:solidFill>
                  <a:srgbClr val="0000CC"/>
                </a:solidFill>
                <a:latin typeface="Arial" charset="0"/>
              </a:rPr>
              <a:t>Tàu</a:t>
            </a:r>
            <a:r>
              <a:rPr lang="en-US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Arial" charset="0"/>
              </a:rPr>
              <a:t>thuyền</a:t>
            </a:r>
            <a:r>
              <a:rPr lang="en-US" dirty="0">
                <a:solidFill>
                  <a:srgbClr val="0000CC"/>
                </a:solidFill>
                <a:latin typeface="Arial" charset="0"/>
              </a:rPr>
              <a:t> ca </a:t>
            </a:r>
            <a:r>
              <a:rPr lang="en-US" dirty="0" err="1">
                <a:solidFill>
                  <a:srgbClr val="0000CC"/>
                </a:solidFill>
                <a:latin typeface="Arial" charset="0"/>
              </a:rPr>
              <a:t>nô</a:t>
            </a:r>
            <a:r>
              <a:rPr lang="en-US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Arial" charset="0"/>
              </a:rPr>
              <a:t>đó</a:t>
            </a:r>
            <a:endParaRPr lang="en-US" dirty="0">
              <a:solidFill>
                <a:srgbClr val="0000CC"/>
              </a:solidFill>
              <a:latin typeface="Arial" charset="0"/>
            </a:endParaRPr>
          </a:p>
          <a:p>
            <a:pPr eaLnBrk="1" hangingPunct="1">
              <a:defRPr/>
            </a:pPr>
            <a:r>
              <a:rPr lang="en-US" dirty="0" err="1">
                <a:solidFill>
                  <a:srgbClr val="0000CC"/>
                </a:solidFill>
                <a:latin typeface="Arial" charset="0"/>
              </a:rPr>
              <a:t>Chạy</a:t>
            </a:r>
            <a:r>
              <a:rPr lang="en-US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Arial" charset="0"/>
              </a:rPr>
              <a:t>đường</a:t>
            </a:r>
            <a:r>
              <a:rPr lang="en-US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Arial" charset="0"/>
              </a:rPr>
              <a:t>thủy</a:t>
            </a:r>
            <a:r>
              <a:rPr lang="en-US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Arial" charset="0"/>
              </a:rPr>
              <a:t>mẹ</a:t>
            </a:r>
            <a:r>
              <a:rPr lang="en-US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Arial" charset="0"/>
              </a:rPr>
              <a:t>ơi</a:t>
            </a:r>
            <a:r>
              <a:rPr lang="en-US" dirty="0">
                <a:solidFill>
                  <a:srgbClr val="0000CC"/>
                </a:solidFill>
                <a:latin typeface="Arial" charset="0"/>
              </a:rPr>
              <a:t>.</a:t>
            </a:r>
          </a:p>
        </p:txBody>
      </p:sp>
      <p:sp>
        <p:nvSpPr>
          <p:cNvPr id="21509" name="TextBox 4">
            <a:extLst>
              <a:ext uri="{FF2B5EF4-FFF2-40B4-BE49-F238E27FC236}">
                <a16:creationId xmlns:a16="http://schemas.microsoft.com/office/drawing/2014/main" xmlns="" id="{D901E7B3-B287-5150-AC5B-752D8D2A9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6172200"/>
            <a:ext cx="7010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+ Cô dạy  các con khi đi bộ đi ở đâu?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+ Khi ngồi trên tàu xe phải như thế nào? TRÍCH ĐoẠN TiẾP THEO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6" descr="Image">
            <a:extLst>
              <a:ext uri="{FF2B5EF4-FFF2-40B4-BE49-F238E27FC236}">
                <a16:creationId xmlns:a16="http://schemas.microsoft.com/office/drawing/2014/main" xmlns="" id="{51B3AF34-764B-A5FC-EC88-337BBD4D9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48006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8" descr="813002">
            <a:extLst>
              <a:ext uri="{FF2B5EF4-FFF2-40B4-BE49-F238E27FC236}">
                <a16:creationId xmlns:a16="http://schemas.microsoft.com/office/drawing/2014/main" xmlns="" id="{879FC3A0-4CB5-7E2C-DDBB-70FE3AC2F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8600"/>
            <a:ext cx="3810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55" name="Rectangle 19">
            <a:extLst>
              <a:ext uri="{FF2B5EF4-FFF2-40B4-BE49-F238E27FC236}">
                <a16:creationId xmlns:a16="http://schemas.microsoft.com/office/drawing/2014/main" xmlns="" id="{48EC19FF-E5DF-1EA0-2CA6-24ED1FC6A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52400"/>
            <a:ext cx="8991600" cy="2971800"/>
          </a:xfrm>
          <a:prstGeom prst="rect">
            <a:avLst/>
          </a:prstGeom>
          <a:solidFill>
            <a:srgbClr val="00CC00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900" b="1"/>
              <a:t>1</a:t>
            </a:r>
          </a:p>
        </p:txBody>
      </p:sp>
      <p:pic>
        <p:nvPicPr>
          <p:cNvPr id="4101" name="Picture 20" descr="anh-tau-936">
            <a:extLst>
              <a:ext uri="{FF2B5EF4-FFF2-40B4-BE49-F238E27FC236}">
                <a16:creationId xmlns:a16="http://schemas.microsoft.com/office/drawing/2014/main" xmlns="" id="{E22756A0-7077-0831-8E6F-75F0B0ADA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52800"/>
            <a:ext cx="4267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57" name="Rectangle 21">
            <a:extLst>
              <a:ext uri="{FF2B5EF4-FFF2-40B4-BE49-F238E27FC236}">
                <a16:creationId xmlns:a16="http://schemas.microsoft.com/office/drawing/2014/main" xmlns="" id="{E5D907FC-E123-800A-D803-DA660F137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200400"/>
            <a:ext cx="4495800" cy="3581400"/>
          </a:xfrm>
          <a:prstGeom prst="rect">
            <a:avLst/>
          </a:prstGeom>
          <a:solidFill>
            <a:srgbClr val="FF7C80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900" b="1"/>
              <a:t>2</a:t>
            </a:r>
          </a:p>
        </p:txBody>
      </p:sp>
      <p:pic>
        <p:nvPicPr>
          <p:cNvPr id="4103" name="Picture 22" descr="oto">
            <a:extLst>
              <a:ext uri="{FF2B5EF4-FFF2-40B4-BE49-F238E27FC236}">
                <a16:creationId xmlns:a16="http://schemas.microsoft.com/office/drawing/2014/main" xmlns="" id="{1F2AF36E-69B1-0888-8EF6-3CBC47328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305175"/>
            <a:ext cx="419100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59" name="Rectangle 23">
            <a:extLst>
              <a:ext uri="{FF2B5EF4-FFF2-40B4-BE49-F238E27FC236}">
                <a16:creationId xmlns:a16="http://schemas.microsoft.com/office/drawing/2014/main" xmlns="" id="{C5972B16-CC26-D684-AE29-E9E0825C7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200400"/>
            <a:ext cx="4343400" cy="3581400"/>
          </a:xfrm>
          <a:prstGeom prst="rect">
            <a:avLst/>
          </a:prstGeom>
          <a:solidFill>
            <a:srgbClr val="3399FF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900" b="1"/>
              <a:t>3</a:t>
            </a:r>
          </a:p>
        </p:txBody>
      </p:sp>
      <p:pic>
        <p:nvPicPr>
          <p:cNvPr id="10" name="BanOiCoBiet-V.A-2624083 00_00_15-00_00_50.mp3">
            <a:hlinkClick r:id="" action="ppaction://media"/>
            <a:extLst>
              <a:ext uri="{FF2B5EF4-FFF2-40B4-BE49-F238E27FC236}">
                <a16:creationId xmlns:a16="http://schemas.microsoft.com/office/drawing/2014/main" xmlns="" id="{B7040E5B-700A-25F4-34EC-712B87F5EBAB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350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23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42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35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23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42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35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23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42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359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42355" grpId="0" animBg="1"/>
      <p:bldP spid="142357" grpId="0" animBg="1"/>
      <p:bldP spid="14235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xmlns="" id="{88AEF113-D4C5-9B7D-DE2E-8C3875F73DD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2531" name="Subtitle 2">
            <a:extLst>
              <a:ext uri="{FF2B5EF4-FFF2-40B4-BE49-F238E27FC236}">
                <a16:creationId xmlns:a16="http://schemas.microsoft.com/office/drawing/2014/main" xmlns="" id="{0DB8817A-EA0D-BC51-19DE-4F10F6A0BCA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2532" name="Picture 3" descr="IMG_2751a_1.jpg">
            <a:extLst>
              <a:ext uri="{FF2B5EF4-FFF2-40B4-BE49-F238E27FC236}">
                <a16:creationId xmlns:a16="http://schemas.microsoft.com/office/drawing/2014/main" xmlns="" id="{63E1AD2A-0C2E-5DD6-E6ED-1F498249A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C6769A9-F675-D5B8-D8A5-D43B3F478C6B}"/>
              </a:ext>
            </a:extLst>
          </p:cNvPr>
          <p:cNvSpPr txBox="1"/>
          <p:nvPr/>
        </p:nvSpPr>
        <p:spPr>
          <a:xfrm>
            <a:off x="2133600" y="5943600"/>
            <a:ext cx="5181600" cy="914400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vi-VN" dirty="0">
                <a:solidFill>
                  <a:srgbClr val="0000CC"/>
                </a:solidFill>
                <a:latin typeface="Arial" charset="0"/>
              </a:rPr>
              <a:t>Con nhớ lời cô rồi                               </a:t>
            </a:r>
            <a:endParaRPr lang="en-US" dirty="0">
              <a:solidFill>
                <a:srgbClr val="0000CC"/>
              </a:solidFill>
              <a:latin typeface="Arial" charset="0"/>
            </a:endParaRPr>
          </a:p>
          <a:p>
            <a:pPr eaLnBrk="1" hangingPunct="1">
              <a:defRPr/>
            </a:pPr>
            <a:r>
              <a:rPr lang="vi-VN" dirty="0">
                <a:solidFill>
                  <a:srgbClr val="0000CC"/>
                </a:solidFill>
                <a:latin typeface="Arial" charset="0"/>
              </a:rPr>
              <a:t>Khi đi trên đường bộ                           </a:t>
            </a:r>
            <a:br>
              <a:rPr lang="vi-VN" dirty="0">
                <a:solidFill>
                  <a:srgbClr val="0000CC"/>
                </a:solidFill>
                <a:latin typeface="Arial" charset="0"/>
              </a:rPr>
            </a:br>
            <a:r>
              <a:rPr lang="vi-VN" dirty="0">
                <a:solidFill>
                  <a:srgbClr val="0000CC"/>
                </a:solidFill>
                <a:latin typeface="Arial" charset="0"/>
              </a:rPr>
              <a:t>Nhớ đi trên vỉa hè   </a:t>
            </a:r>
            <a:endParaRPr lang="en-US" dirty="0">
              <a:solidFill>
                <a:srgbClr val="0000CC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xmlns="" id="{E8F63590-C013-6CFE-3907-E15A4A02AF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3555" name="Content Placeholder 3" descr="Untitled111111111.png">
            <a:extLst>
              <a:ext uri="{FF2B5EF4-FFF2-40B4-BE49-F238E27FC236}">
                <a16:creationId xmlns:a16="http://schemas.microsoft.com/office/drawing/2014/main" xmlns="" id="{E398FE4A-B544-7A57-A976-310D21B392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600200" y="0"/>
            <a:ext cx="12268200" cy="5715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E5E6DA2-EEBC-E80D-6BD1-A32F4A8D9501}"/>
              </a:ext>
            </a:extLst>
          </p:cNvPr>
          <p:cNvSpPr txBox="1"/>
          <p:nvPr/>
        </p:nvSpPr>
        <p:spPr>
          <a:xfrm>
            <a:off x="2819400" y="5715000"/>
            <a:ext cx="3352800" cy="838200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vi-VN" dirty="0">
                <a:solidFill>
                  <a:srgbClr val="0000CC"/>
                </a:solidFill>
                <a:latin typeface="Arial" charset="0"/>
              </a:rPr>
              <a:t>Khi ngồi trên tàu x</a:t>
            </a:r>
            <a:r>
              <a:rPr lang="en-US" dirty="0">
                <a:solidFill>
                  <a:srgbClr val="0000CC"/>
                </a:solidFill>
                <a:latin typeface="Arial" charset="0"/>
              </a:rPr>
              <a:t>e</a:t>
            </a:r>
          </a:p>
          <a:p>
            <a:pPr eaLnBrk="1" hangingPunct="1">
              <a:defRPr/>
            </a:pPr>
            <a:r>
              <a:rPr lang="vi-VN" dirty="0">
                <a:solidFill>
                  <a:srgbClr val="0000CC"/>
                </a:solidFill>
                <a:latin typeface="Arial" charset="0"/>
              </a:rPr>
              <a:t> Không thò đầu cửa sổ</a:t>
            </a:r>
            <a:endParaRPr lang="en-US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57127D2-D8A0-E411-7585-E800B0C83ED0}"/>
              </a:ext>
            </a:extLst>
          </p:cNvPr>
          <p:cNvSpPr txBox="1"/>
          <p:nvPr/>
        </p:nvSpPr>
        <p:spPr>
          <a:xfrm>
            <a:off x="1600200" y="6534834"/>
            <a:ext cx="4496744" cy="646331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en-US" dirty="0">
                <a:latin typeface="Arial" charset="0"/>
              </a:rPr>
              <a:t>+ </a:t>
            </a:r>
            <a:r>
              <a:rPr lang="en-US" dirty="0" err="1">
                <a:latin typeface="Arial" charset="0"/>
              </a:rPr>
              <a:t>Đến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ngã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tư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đường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phố</a:t>
            </a:r>
            <a:r>
              <a:rPr lang="en-US" dirty="0">
                <a:latin typeface="Arial" charset="0"/>
              </a:rPr>
              <a:t> con </a:t>
            </a:r>
            <a:r>
              <a:rPr lang="en-US" dirty="0" err="1">
                <a:latin typeface="Arial" charset="0"/>
              </a:rPr>
              <a:t>phải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làm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gì</a:t>
            </a:r>
            <a:r>
              <a:rPr lang="en-US" dirty="0">
                <a:latin typeface="Arial" charset="0"/>
              </a:rPr>
              <a:t>? TRÍCH …</a:t>
            </a:r>
          </a:p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xmlns="" id="{112D16DE-DA67-D34D-90B2-BA9767F5B4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4579" name="Content Placeholder 3" descr="8882edggg.png">
            <a:extLst>
              <a:ext uri="{FF2B5EF4-FFF2-40B4-BE49-F238E27FC236}">
                <a16:creationId xmlns:a16="http://schemas.microsoft.com/office/drawing/2014/main" xmlns="" id="{7F6D284A-6F22-9D04-EABA-379378FCCC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24000" y="0"/>
            <a:ext cx="12115800" cy="6096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083D6F-0150-62F6-4376-AE738C853957}"/>
              </a:ext>
            </a:extLst>
          </p:cNvPr>
          <p:cNvSpPr txBox="1"/>
          <p:nvPr/>
        </p:nvSpPr>
        <p:spPr>
          <a:xfrm>
            <a:off x="3048000" y="6211669"/>
            <a:ext cx="3124200" cy="646331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vi-VN" dirty="0">
                <a:solidFill>
                  <a:srgbClr val="0000CC"/>
                </a:solidFill>
                <a:latin typeface="Arial" charset="0"/>
              </a:rPr>
              <a:t>Đến ngã tư đường phố</a:t>
            </a:r>
            <a:br>
              <a:rPr lang="vi-VN" dirty="0">
                <a:solidFill>
                  <a:srgbClr val="0000CC"/>
                </a:solidFill>
                <a:latin typeface="Arial" charset="0"/>
              </a:rPr>
            </a:br>
            <a:r>
              <a:rPr lang="vi-VN" dirty="0">
                <a:solidFill>
                  <a:srgbClr val="0000CC"/>
                </a:solidFill>
                <a:latin typeface="Arial" charset="0"/>
              </a:rPr>
              <a:t>Đèn đỏ con phải dừng</a:t>
            </a:r>
            <a:endParaRPr lang="en-US" dirty="0">
              <a:solidFill>
                <a:srgbClr val="0000CC"/>
              </a:solidFill>
              <a:latin typeface="Arial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xmlns="" id="{6DCBE074-E66E-610B-0D46-2773A25083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5603" name="Content Placeholder 3" descr="88822jed.png">
            <a:extLst>
              <a:ext uri="{FF2B5EF4-FFF2-40B4-BE49-F238E27FC236}">
                <a16:creationId xmlns:a16="http://schemas.microsoft.com/office/drawing/2014/main" xmlns="" id="{70497960-8048-2FCF-6652-5A7E8F5212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24000" y="0"/>
            <a:ext cx="12039600" cy="61722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E33C6F5-7F56-FB82-0110-609D3BF4D463}"/>
              </a:ext>
            </a:extLst>
          </p:cNvPr>
          <p:cNvSpPr txBox="1"/>
          <p:nvPr/>
        </p:nvSpPr>
        <p:spPr>
          <a:xfrm>
            <a:off x="3505200" y="6324600"/>
            <a:ext cx="2544286" cy="369332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it-IT" dirty="0">
                <a:solidFill>
                  <a:srgbClr val="0000CC"/>
                </a:solidFill>
                <a:latin typeface="Arial" charset="0"/>
              </a:rPr>
              <a:t>Đèn vàng con chuẩn bị</a:t>
            </a:r>
            <a:endParaRPr lang="en-US" dirty="0">
              <a:solidFill>
                <a:srgbClr val="0000CC"/>
              </a:solidFill>
              <a:latin typeface="Arial" charset="0"/>
            </a:endParaRPr>
          </a:p>
        </p:txBody>
      </p:sp>
    </p:spTree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xmlns="" id="{FD1B5DF7-339B-657B-C04C-BE6F366D48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6627" name="Content Placeholder 3" descr="22jed.png">
            <a:extLst>
              <a:ext uri="{FF2B5EF4-FFF2-40B4-BE49-F238E27FC236}">
                <a16:creationId xmlns:a16="http://schemas.microsoft.com/office/drawing/2014/main" xmlns="" id="{E9280A4B-3BAF-97A0-B8C3-699BA2757D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295400" y="0"/>
            <a:ext cx="12192000" cy="63246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4ED677-0694-33E8-2D7D-1D200F401D40}"/>
              </a:ext>
            </a:extLst>
          </p:cNvPr>
          <p:cNvSpPr txBox="1"/>
          <p:nvPr/>
        </p:nvSpPr>
        <p:spPr>
          <a:xfrm>
            <a:off x="3505200" y="6400800"/>
            <a:ext cx="2310248" cy="293132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vi-VN" dirty="0">
                <a:solidFill>
                  <a:srgbClr val="0000CC"/>
                </a:solidFill>
                <a:latin typeface="Arial" charset="0"/>
              </a:rPr>
              <a:t>Đèn xanh con mới đi</a:t>
            </a:r>
            <a:endParaRPr lang="en-US" dirty="0">
              <a:solidFill>
                <a:srgbClr val="0000CC"/>
              </a:solidFill>
              <a:latin typeface="Arial" charset="0"/>
            </a:endParaRPr>
          </a:p>
        </p:txBody>
      </p:sp>
    </p:spTree>
  </p:cSld>
  <p:clrMapOvr>
    <a:masterClrMapping/>
  </p:clrMapOvr>
  <p:transition>
    <p:wedg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xmlns="" id="{C384E2D6-7EDF-A378-DF9B-41F1DCF180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7651" name="Content Placeholder 3" descr="8882ed.png">
            <a:extLst>
              <a:ext uri="{FF2B5EF4-FFF2-40B4-BE49-F238E27FC236}">
                <a16:creationId xmlns:a16="http://schemas.microsoft.com/office/drawing/2014/main" xmlns="" id="{9D50BA2E-36A4-E8BD-7CBB-1C0549F06C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600200" y="0"/>
            <a:ext cx="12192000" cy="61722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3F27943-B071-D052-9D8F-D3D205D6C15E}"/>
              </a:ext>
            </a:extLst>
          </p:cNvPr>
          <p:cNvSpPr txBox="1"/>
          <p:nvPr/>
        </p:nvSpPr>
        <p:spPr>
          <a:xfrm>
            <a:off x="0" y="304800"/>
            <a:ext cx="2948243" cy="646331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vi-VN" dirty="0">
                <a:solidFill>
                  <a:srgbClr val="0000CC"/>
                </a:solidFill>
                <a:latin typeface="Arial" charset="0"/>
              </a:rPr>
              <a:t>Lời cô dạy con ghi</a:t>
            </a:r>
            <a:br>
              <a:rPr lang="vi-VN" dirty="0">
                <a:solidFill>
                  <a:srgbClr val="0000CC"/>
                </a:solidFill>
                <a:latin typeface="Arial" charset="0"/>
              </a:rPr>
            </a:br>
            <a:r>
              <a:rPr lang="vi-VN" dirty="0">
                <a:solidFill>
                  <a:srgbClr val="0000CC"/>
                </a:solidFill>
                <a:latin typeface="Arial" charset="0"/>
              </a:rPr>
              <a:t> Không bao giờ quên được</a:t>
            </a:r>
            <a:endParaRPr lang="en-US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08DB3AE-4E4F-58F8-BD77-94B30950EAE5}"/>
              </a:ext>
            </a:extLst>
          </p:cNvPr>
          <p:cNvSpPr txBox="1"/>
          <p:nvPr/>
        </p:nvSpPr>
        <p:spPr>
          <a:xfrm>
            <a:off x="609600" y="6248400"/>
            <a:ext cx="7924800" cy="762001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en-US" dirty="0">
                <a:latin typeface="Arial" charset="0"/>
              </a:rPr>
              <a:t>- </a:t>
            </a:r>
            <a:r>
              <a:rPr lang="en-US" dirty="0" err="1">
                <a:latin typeface="Arial" charset="0"/>
              </a:rPr>
              <a:t>Các</a:t>
            </a:r>
            <a:r>
              <a:rPr lang="en-US" dirty="0">
                <a:latin typeface="Arial" charset="0"/>
              </a:rPr>
              <a:t> con </a:t>
            </a:r>
            <a:r>
              <a:rPr lang="en-US" dirty="0" err="1">
                <a:latin typeface="Arial" charset="0"/>
              </a:rPr>
              <a:t>sẽ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làm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gì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khi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tham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gia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giao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thông</a:t>
            </a:r>
            <a:r>
              <a:rPr lang="en-US" dirty="0">
                <a:latin typeface="Arial" charset="0"/>
              </a:rPr>
              <a:t>? </a:t>
            </a:r>
            <a:r>
              <a:rPr lang="en-US" dirty="0" err="1">
                <a:latin typeface="Arial" charset="0"/>
              </a:rPr>
              <a:t>Vì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sao</a:t>
            </a:r>
            <a:r>
              <a:rPr lang="en-US" dirty="0">
                <a:latin typeface="Arial" charset="0"/>
              </a:rPr>
              <a:t>?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</a:rPr>
              <a:t> - </a:t>
            </a:r>
            <a:r>
              <a:rPr lang="en-US" dirty="0" err="1">
                <a:latin typeface="Arial" charset="0"/>
              </a:rPr>
              <a:t>Giáo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dục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trẻ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chấp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hành</a:t>
            </a:r>
            <a:r>
              <a:rPr lang="en-US" dirty="0">
                <a:latin typeface="Arial" charset="0"/>
              </a:rPr>
              <a:t> LLGT</a:t>
            </a:r>
          </a:p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xmlns="" id="{A0CC1AC1-BA6E-1E46-5710-4CE86E2014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8675" name="Content Placeholder 2">
            <a:extLst>
              <a:ext uri="{FF2B5EF4-FFF2-40B4-BE49-F238E27FC236}">
                <a16:creationId xmlns:a16="http://schemas.microsoft.com/office/drawing/2014/main" xmlns="" id="{F94A9387-E40B-B372-781A-23A186A2886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8676" name="Picture 4">
            <a:extLst>
              <a:ext uri="{FF2B5EF4-FFF2-40B4-BE49-F238E27FC236}">
                <a16:creationId xmlns:a16="http://schemas.microsoft.com/office/drawing/2014/main" xmlns="" id="{2CE0567F-3453-E435-7F5F-C0F4D0477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05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4">
            <a:extLst>
              <a:ext uri="{FF2B5EF4-FFF2-40B4-BE49-F238E27FC236}">
                <a16:creationId xmlns:a16="http://schemas.microsoft.com/office/drawing/2014/main" xmlns="" id="{704C167F-1A95-AA42-565C-316A294D0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667000"/>
            <a:ext cx="57150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* Dạy trẻ đọc thơ: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Cả lớp đọc diễn cảm bài thơ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Tổ, nhóm, cá nhân đọc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Cô cho cả lớp đọc theo hình thức đọc thi đua,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đọc theo to nhỏ, theo  tay chỉ, đọc nối đuôi nhau…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Cô chú ý sửa sai cho trẻ. </a:t>
            </a:r>
            <a:endParaRPr lang="en-US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>
            <a:extLst>
              <a:ext uri="{FF2B5EF4-FFF2-40B4-BE49-F238E27FC236}">
                <a16:creationId xmlns:a16="http://schemas.microsoft.com/office/drawing/2014/main" xmlns="" id="{B309A191-0987-FC8E-25E5-EE66E03BC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2">
            <a:extLst>
              <a:ext uri="{FF2B5EF4-FFF2-40B4-BE49-F238E27FC236}">
                <a16:creationId xmlns:a16="http://schemas.microsoft.com/office/drawing/2014/main" xmlns="" id="{400FE0A8-3665-9BE0-4532-E6AC6E3C7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2133600"/>
            <a:ext cx="51435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1E07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nhanh nhất”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Content Placeholder 3" descr="909398Barres_etoiles__14_.gif">
            <a:extLst>
              <a:ext uri="{FF2B5EF4-FFF2-40B4-BE49-F238E27FC236}">
                <a16:creationId xmlns:a16="http://schemas.microsoft.com/office/drawing/2014/main" xmlns="" id="{E78598F0-38AF-7D9D-0CA3-F35A203FB3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971800" cy="3733800"/>
          </a:xfrm>
        </p:spPr>
      </p:pic>
      <p:pic>
        <p:nvPicPr>
          <p:cNvPr id="30723" name="Content Placeholder 3" descr="909398Barres_etoiles__14_.gif">
            <a:extLst>
              <a:ext uri="{FF2B5EF4-FFF2-40B4-BE49-F238E27FC236}">
                <a16:creationId xmlns:a16="http://schemas.microsoft.com/office/drawing/2014/main" xmlns="" id="{3C4716BA-3925-A8A3-05CE-46C450B7F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2971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Content Placeholder 3" descr="909398Barres_etoiles__14_.gif">
            <a:extLst>
              <a:ext uri="{FF2B5EF4-FFF2-40B4-BE49-F238E27FC236}">
                <a16:creationId xmlns:a16="http://schemas.microsoft.com/office/drawing/2014/main" xmlns="" id="{04F9A6A7-5655-DEC1-5FFD-35CE38275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3200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6" descr="988279Barres_fleurs__16_ (1).gif">
            <a:extLst>
              <a:ext uri="{FF2B5EF4-FFF2-40B4-BE49-F238E27FC236}">
                <a16:creationId xmlns:a16="http://schemas.microsoft.com/office/drawing/2014/main" xmlns="" id="{BE3C1A71-AE7C-7F6B-B4CF-534E47F360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5500"/>
            <a:ext cx="3276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7" descr="988279Barres_fleurs__16_ (1).gif">
            <a:extLst>
              <a:ext uri="{FF2B5EF4-FFF2-40B4-BE49-F238E27FC236}">
                <a16:creationId xmlns:a16="http://schemas.microsoft.com/office/drawing/2014/main" xmlns="" id="{64B9CA15-5BA2-9BC3-1A29-221B51EC6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905500"/>
            <a:ext cx="2819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8" descr="988279Barres_fleurs__16_ (1).gif">
            <a:extLst>
              <a:ext uri="{FF2B5EF4-FFF2-40B4-BE49-F238E27FC236}">
                <a16:creationId xmlns:a16="http://schemas.microsoft.com/office/drawing/2014/main" xmlns="" id="{31543F39-C140-E120-FAD7-9A33D84BD5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905500"/>
            <a:ext cx="3276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9" descr="697124lyvlntaq14.gif">
            <a:extLst>
              <a:ext uri="{FF2B5EF4-FFF2-40B4-BE49-F238E27FC236}">
                <a16:creationId xmlns:a16="http://schemas.microsoft.com/office/drawing/2014/main" xmlns="" id="{23D392B7-BA0D-AE6D-280C-62C25CBFDB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0" descr="697124lyvlntaq14.gif">
            <a:extLst>
              <a:ext uri="{FF2B5EF4-FFF2-40B4-BE49-F238E27FC236}">
                <a16:creationId xmlns:a16="http://schemas.microsoft.com/office/drawing/2014/main" xmlns="" id="{671E1DCD-BCE9-60AC-7028-3D703FDCE1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0960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4E3DB64-3438-63D6-5556-DC87AD5C9135}"/>
              </a:ext>
            </a:extLst>
          </p:cNvPr>
          <p:cNvSpPr txBox="1"/>
          <p:nvPr/>
        </p:nvSpPr>
        <p:spPr>
          <a:xfrm>
            <a:off x="1295400" y="990600"/>
            <a:ext cx="6019800" cy="1143000"/>
          </a:xfrm>
          <a:prstGeom prst="rect">
            <a:avLst/>
          </a:prstGeom>
          <a:noFill/>
        </p:spPr>
        <p:txBody>
          <a:bodyPr>
            <a:prstTxWarp prst="textDoubleWave1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nl-NL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Trò chơi 2: ô số kì diệu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</a:endParaRPr>
          </a:p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4" name="Cube 13">
            <a:hlinkClick r:id="rId6" action="ppaction://hlinksldjump"/>
            <a:extLst>
              <a:ext uri="{FF2B5EF4-FFF2-40B4-BE49-F238E27FC236}">
                <a16:creationId xmlns:a16="http://schemas.microsoft.com/office/drawing/2014/main" xmlns="" id="{32D1F8E0-3DF7-E2C6-BB64-A5CCEEC0789D}"/>
              </a:ext>
            </a:extLst>
          </p:cNvPr>
          <p:cNvSpPr/>
          <p:nvPr/>
        </p:nvSpPr>
        <p:spPr>
          <a:xfrm>
            <a:off x="685800" y="2057400"/>
            <a:ext cx="2590800" cy="2590800"/>
          </a:xfrm>
          <a:prstGeom prst="cub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Plain">
              <a:avLst/>
            </a:prstTxWarp>
          </a:bodyPr>
          <a:lstStyle/>
          <a:p>
            <a:pPr algn="ctr" eaLnBrk="1" hangingPunct="1">
              <a:defRPr/>
            </a:pPr>
            <a:r>
              <a:rPr lang="en-US" dirty="0">
                <a:solidFill>
                  <a:srgbClr val="FFFF00"/>
                </a:solidFill>
                <a:hlinkClick r:id="rId7" action="ppaction://hlinksldjump"/>
              </a:rPr>
              <a:t>1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Cube 14">
            <a:hlinkClick r:id="rId8" action="ppaction://hlinksldjump"/>
            <a:extLst>
              <a:ext uri="{FF2B5EF4-FFF2-40B4-BE49-F238E27FC236}">
                <a16:creationId xmlns:a16="http://schemas.microsoft.com/office/drawing/2014/main" xmlns="" id="{EADD70D7-FE92-19EB-34CA-9F9156F5C414}"/>
              </a:ext>
            </a:extLst>
          </p:cNvPr>
          <p:cNvSpPr/>
          <p:nvPr/>
        </p:nvSpPr>
        <p:spPr>
          <a:xfrm>
            <a:off x="3505200" y="2057400"/>
            <a:ext cx="2438400" cy="2438400"/>
          </a:xfrm>
          <a:prstGeom prst="cub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Plain">
              <a:avLst/>
            </a:prstTxWarp>
          </a:bodyPr>
          <a:lstStyle/>
          <a:p>
            <a:pPr algn="ctr" eaLnBrk="1" hangingPunct="1">
              <a:defRPr/>
            </a:pPr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Cube 16">
            <a:hlinkClick r:id="rId9" action="ppaction://hlinksldjump"/>
            <a:extLst>
              <a:ext uri="{FF2B5EF4-FFF2-40B4-BE49-F238E27FC236}">
                <a16:creationId xmlns:a16="http://schemas.microsoft.com/office/drawing/2014/main" xmlns="" id="{0A72B0C6-6B4C-4149-984F-B072555195CD}"/>
              </a:ext>
            </a:extLst>
          </p:cNvPr>
          <p:cNvSpPr/>
          <p:nvPr/>
        </p:nvSpPr>
        <p:spPr>
          <a:xfrm>
            <a:off x="6324600" y="1981200"/>
            <a:ext cx="2286000" cy="2438400"/>
          </a:xfrm>
          <a:prstGeom prst="cube">
            <a:avLst/>
          </a:prstGeom>
          <a:solidFill>
            <a:srgbClr val="391A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Plain">
              <a:avLst/>
            </a:prstTxWarp>
          </a:bodyPr>
          <a:lstStyle/>
          <a:p>
            <a:pPr algn="ctr" eaLnBrk="1" hangingPunct="1">
              <a:defRPr/>
            </a:pPr>
            <a:r>
              <a:rPr lang="en-US" dirty="0"/>
              <a:t>3</a:t>
            </a:r>
          </a:p>
        </p:txBody>
      </p:sp>
      <p:pic>
        <p:nvPicPr>
          <p:cNvPr id="30734" name="Picture 16" descr="glitter_star9">
            <a:extLst>
              <a:ext uri="{FF2B5EF4-FFF2-40B4-BE49-F238E27FC236}">
                <a16:creationId xmlns:a16="http://schemas.microsoft.com/office/drawing/2014/main" xmlns="" id="{5AE5065B-2106-67DE-3AA2-3116BAFE90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09800"/>
            <a:ext cx="9144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Picture 16" descr="glitter_star9">
            <a:extLst>
              <a:ext uri="{FF2B5EF4-FFF2-40B4-BE49-F238E27FC236}">
                <a16:creationId xmlns:a16="http://schemas.microsoft.com/office/drawing/2014/main" xmlns="" id="{37CD31D6-A3A0-3AC2-83B1-51D9C938A1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81400"/>
            <a:ext cx="7620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6" name="Picture 16" descr="glitter_star9">
            <a:extLst>
              <a:ext uri="{FF2B5EF4-FFF2-40B4-BE49-F238E27FC236}">
                <a16:creationId xmlns:a16="http://schemas.microsoft.com/office/drawing/2014/main" xmlns="" id="{73074B42-7992-37AE-8767-1386D08CF1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057400"/>
            <a:ext cx="762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7" name="Picture 16" descr="glitter_star9">
            <a:extLst>
              <a:ext uri="{FF2B5EF4-FFF2-40B4-BE49-F238E27FC236}">
                <a16:creationId xmlns:a16="http://schemas.microsoft.com/office/drawing/2014/main" xmlns="" id="{86E80B9F-5CF1-F989-A854-61DCC7E15A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133600"/>
            <a:ext cx="7620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8" name="Picture 16" descr="glitter_star9">
            <a:extLst>
              <a:ext uri="{FF2B5EF4-FFF2-40B4-BE49-F238E27FC236}">
                <a16:creationId xmlns:a16="http://schemas.microsoft.com/office/drawing/2014/main" xmlns="" id="{BB12F594-99AA-8078-BD1B-9DE0104D70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733800"/>
            <a:ext cx="7620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9" name="Picture 16" descr="glitter_star9">
            <a:extLst>
              <a:ext uri="{FF2B5EF4-FFF2-40B4-BE49-F238E27FC236}">
                <a16:creationId xmlns:a16="http://schemas.microsoft.com/office/drawing/2014/main" xmlns="" id="{C99E81DF-CD0F-FD68-B5A8-97712EC4AD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429000"/>
            <a:ext cx="7620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45024-688_1422434251.jpg">
            <a:extLst>
              <a:ext uri="{FF2B5EF4-FFF2-40B4-BE49-F238E27FC236}">
                <a16:creationId xmlns:a16="http://schemas.microsoft.com/office/drawing/2014/main" xmlns="" id="{694588CB-03DB-69F7-9CDE-C3259231E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33400"/>
            <a:ext cx="3429000" cy="2514600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emvebacho_zpscnnxxxyp.jpg">
            <a:extLst>
              <a:ext uri="{FF2B5EF4-FFF2-40B4-BE49-F238E27FC236}">
                <a16:creationId xmlns:a16="http://schemas.microsoft.com/office/drawing/2014/main" xmlns="" id="{6A82F9BD-0142-2F57-9227-7DD42639C5E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3657600"/>
            <a:ext cx="3352800" cy="2438400"/>
          </a:xfrm>
          <a:prstGeom prst="rect">
            <a:avLst/>
          </a:prstGeom>
          <a:ln w="88900" cap="sq" cmpd="thickThin">
            <a:solidFill>
              <a:srgbClr val="6699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DSCN0388a_1.jpg">
            <a:hlinkClick r:id="rId4" action="ppaction://hlinksldjump"/>
            <a:extLst>
              <a:ext uri="{FF2B5EF4-FFF2-40B4-BE49-F238E27FC236}">
                <a16:creationId xmlns:a16="http://schemas.microsoft.com/office/drawing/2014/main" xmlns="" id="{716A4CB3-1B4E-497D-2F44-1D4E446C3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581400"/>
            <a:ext cx="3505200" cy="2590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3dequantrangmoi1212099.jpg">
            <a:extLst>
              <a:ext uri="{FF2B5EF4-FFF2-40B4-BE49-F238E27FC236}">
                <a16:creationId xmlns:a16="http://schemas.microsoft.com/office/drawing/2014/main" xmlns="" id="{91C97C20-49C9-8F96-3706-D9202168A8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546058"/>
            <a:ext cx="3810000" cy="25315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xmlns="" id="{CE663312-2AF9-75AD-725A-FBD32CB45D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123" name="Content Placeholder 7">
            <a:extLst>
              <a:ext uri="{FF2B5EF4-FFF2-40B4-BE49-F238E27FC236}">
                <a16:creationId xmlns:a16="http://schemas.microsoft.com/office/drawing/2014/main" xmlns="" id="{737501A4-A8A2-6153-F487-D89DD9BD7B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6513" y="12700"/>
            <a:ext cx="9180513" cy="6845300"/>
          </a:xfr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xmlns="" id="{928C5EA3-2696-43A4-F112-57107609C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295400"/>
            <a:ext cx="4648200" cy="4724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80000"/>
              </a:lnSpc>
              <a:spcAft>
                <a:spcPts val="600"/>
              </a:spcAft>
              <a:buFontTx/>
              <a:buNone/>
              <a:defRPr/>
            </a:pPr>
            <a:r>
              <a:rPr lang="en-US" altLang="en-US" sz="1600" b="1" kern="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DẠY CON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endParaRPr lang="en-US" altLang="en-US" sz="16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altLang="en-US" sz="16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- bay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altLang="en-US" sz="16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Ôtô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altLang="en-US" sz="16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altLang="en-US" sz="16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altLang="en-US" sz="16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Con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Khi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altLang="en-US" sz="16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vỉa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altLang="en-US" sz="16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Khi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US" altLang="en-US" sz="16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thò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altLang="en-US" sz="16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altLang="en-US" sz="16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endParaRPr lang="en-US" altLang="en-US" sz="16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altLang="en-US" sz="16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altLang="en-US" sz="16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1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1600" kern="0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altLang="en-US" sz="1600" kern="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 </a:t>
            </a:r>
            <a:r>
              <a:rPr lang="en-US" altLang="en-US" sz="1600" kern="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1600" kern="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kern="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altLang="en-US" sz="1600" kern="0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altLang="en-US" sz="1600" kern="0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altLang="en-US" sz="2400" kern="0" dirty="0">
              <a:solidFill>
                <a:srgbClr val="D60093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45024-688_1422434251.jpg">
            <a:hlinkClick r:id="rId2" action="ppaction://hlinksldjump"/>
            <a:extLst>
              <a:ext uri="{FF2B5EF4-FFF2-40B4-BE49-F238E27FC236}">
                <a16:creationId xmlns:a16="http://schemas.microsoft.com/office/drawing/2014/main" xmlns="" id="{00C60963-3E9B-61D6-6FCD-8162F84BCC4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3581400"/>
            <a:ext cx="3810000" cy="2514600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emvebacho_zpscnnxxxyp.jpg">
            <a:extLst>
              <a:ext uri="{FF2B5EF4-FFF2-40B4-BE49-F238E27FC236}">
                <a16:creationId xmlns:a16="http://schemas.microsoft.com/office/drawing/2014/main" xmlns="" id="{433B268B-C6D0-622C-7941-A448BD267A8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3581400"/>
            <a:ext cx="3733800" cy="2438400"/>
          </a:xfrm>
          <a:prstGeom prst="rect">
            <a:avLst/>
          </a:prstGeom>
          <a:ln w="88900" cap="sq" cmpd="thickThin">
            <a:solidFill>
              <a:srgbClr val="6699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DSCN0388a_1.jpg">
            <a:hlinkClick r:id="rId2" action="ppaction://hlinksldjump"/>
            <a:extLst>
              <a:ext uri="{FF2B5EF4-FFF2-40B4-BE49-F238E27FC236}">
                <a16:creationId xmlns:a16="http://schemas.microsoft.com/office/drawing/2014/main" xmlns="" id="{EDC4D37D-CF3B-DDF2-78A2-1AF1BF995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533400"/>
            <a:ext cx="3505200" cy="24029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3dequantrangmoi1212099.jpg">
            <a:extLst>
              <a:ext uri="{FF2B5EF4-FFF2-40B4-BE49-F238E27FC236}">
                <a16:creationId xmlns:a16="http://schemas.microsoft.com/office/drawing/2014/main" xmlns="" id="{3E10DF96-7EE2-349F-36AD-F8F1E3A142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546058"/>
            <a:ext cx="3810000" cy="25315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45024-688_1422434251.jpg">
            <a:extLst>
              <a:ext uri="{FF2B5EF4-FFF2-40B4-BE49-F238E27FC236}">
                <a16:creationId xmlns:a16="http://schemas.microsoft.com/office/drawing/2014/main" xmlns="" id="{DB3CB464-AF42-DEA3-4F73-8F616CD2F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33400"/>
            <a:ext cx="2805545" cy="2057400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emvebacho_zpscnnxxxyp.jpg">
            <a:extLst>
              <a:ext uri="{FF2B5EF4-FFF2-40B4-BE49-F238E27FC236}">
                <a16:creationId xmlns:a16="http://schemas.microsoft.com/office/drawing/2014/main" xmlns="" id="{FA3FE3A7-8443-9050-F23D-397598C209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29400" y="533400"/>
            <a:ext cx="2514600" cy="1981200"/>
          </a:xfrm>
          <a:prstGeom prst="rect">
            <a:avLst/>
          </a:prstGeom>
          <a:ln w="88900" cap="sq" cmpd="thickThin">
            <a:solidFill>
              <a:srgbClr val="6699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DSCN0388a_1.jpg">
            <a:extLst>
              <a:ext uri="{FF2B5EF4-FFF2-40B4-BE49-F238E27FC236}">
                <a16:creationId xmlns:a16="http://schemas.microsoft.com/office/drawing/2014/main" xmlns="" id="{A55675DC-47C1-8C2E-4674-499E06F103A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3276600"/>
            <a:ext cx="2438400" cy="2590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3dequantrangmoi1212099.jpg">
            <a:hlinkClick r:id="rId5" action="ppaction://hlinksldjump"/>
            <a:extLst>
              <a:ext uri="{FF2B5EF4-FFF2-40B4-BE49-F238E27FC236}">
                <a16:creationId xmlns:a16="http://schemas.microsoft.com/office/drawing/2014/main" xmlns="" id="{F8BB7152-B89D-55EA-2E5E-66E55B8FF92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05200" y="533400"/>
            <a:ext cx="2687007" cy="19685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 descr="10d.png">
            <a:extLst>
              <a:ext uri="{FF2B5EF4-FFF2-40B4-BE49-F238E27FC236}">
                <a16:creationId xmlns:a16="http://schemas.microsoft.com/office/drawing/2014/main" xmlns="" id="{2138BF69-97C3-E821-004F-0BD90E9769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3200" y="3048000"/>
            <a:ext cx="2590800" cy="2819400"/>
          </a:xfrm>
          <a:prstGeom prst="rect">
            <a:avLst/>
          </a:prstGeom>
          <a:ln w="38100" cap="sq">
            <a:solidFill>
              <a:srgbClr val="00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ef798f4532f6620d735095357d6e2319.png">
            <a:extLst>
              <a:ext uri="{FF2B5EF4-FFF2-40B4-BE49-F238E27FC236}">
                <a16:creationId xmlns:a16="http://schemas.microsoft.com/office/drawing/2014/main" xmlns="" id="{9DDA4EEF-F96E-8824-BF94-4C86719205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2800" y="3048000"/>
            <a:ext cx="3014663" cy="28057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>
            <a:extLst>
              <a:ext uri="{FF2B5EF4-FFF2-40B4-BE49-F238E27FC236}">
                <a16:creationId xmlns:a16="http://schemas.microsoft.com/office/drawing/2014/main" xmlns="" id="{9AF338FC-8F03-8A6F-2F99-CF89DF2DB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6">
            <a:extLst>
              <a:ext uri="{FF2B5EF4-FFF2-40B4-BE49-F238E27FC236}">
                <a16:creationId xmlns:a16="http://schemas.microsoft.com/office/drawing/2014/main" xmlns="" id="{258562DB-E4B8-5072-6588-50950F585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2457450"/>
            <a:ext cx="49149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học đã kết thúc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con!</a:t>
            </a: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Cô chúc các 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con luôn</a:t>
            </a: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chăm ngoan học giỏi.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7" name="Text Box 5">
            <a:extLst>
              <a:ext uri="{FF2B5EF4-FFF2-40B4-BE49-F238E27FC236}">
                <a16:creationId xmlns:a16="http://schemas.microsoft.com/office/drawing/2014/main" xmlns="" id="{D0C0C624-447A-FE27-E250-D00DD2901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65800"/>
            <a:ext cx="51054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>
                <a:solidFill>
                  <a:srgbClr val="0000FF"/>
                </a:solidFill>
              </a:rPr>
              <a:t>Mẹ ! mẹ ơi cô dạy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>
                <a:solidFill>
                  <a:srgbClr val="0000FF"/>
                </a:solidFill>
              </a:rPr>
              <a:t>Bài phương tiện giao thông</a:t>
            </a:r>
            <a:r>
              <a:rPr lang="en-US" altLang="en-US" sz="260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6147" name="Picture 8" descr="may bay">
            <a:extLst>
              <a:ext uri="{FF2B5EF4-FFF2-40B4-BE49-F238E27FC236}">
                <a16:creationId xmlns:a16="http://schemas.microsoft.com/office/drawing/2014/main" xmlns="" id="{2D34A359-59AC-B64B-492F-2A047D929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9">
            <a:extLst>
              <a:ext uri="{FF2B5EF4-FFF2-40B4-BE49-F238E27FC236}">
                <a16:creationId xmlns:a16="http://schemas.microsoft.com/office/drawing/2014/main" xmlns="" id="{CE985704-B0EF-52E5-1FAD-128184F42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28600"/>
            <a:ext cx="4953000" cy="45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Plain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FFFF00"/>
                </a:solidFill>
                <a:latin typeface="Tahoma" pitchFamily="34" charset="0"/>
              </a:rPr>
              <a:t>CÔ DẠY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6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6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6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6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6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>
            <a:extLst>
              <a:ext uri="{FF2B5EF4-FFF2-40B4-BE49-F238E27FC236}">
                <a16:creationId xmlns:a16="http://schemas.microsoft.com/office/drawing/2014/main" xmlns="" id="{2CF9D65B-6C56-61AD-C691-DFE43A3E0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8600"/>
            <a:ext cx="5715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7">
            <a:extLst>
              <a:ext uri="{FF2B5EF4-FFF2-40B4-BE49-F238E27FC236}">
                <a16:creationId xmlns:a16="http://schemas.microsoft.com/office/drawing/2014/main" xmlns="" id="{13E826EE-E19C-0305-E350-D1FAB65C9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"/>
            <a:ext cx="83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8">
            <a:extLst>
              <a:ext uri="{FF2B5EF4-FFF2-40B4-BE49-F238E27FC236}">
                <a16:creationId xmlns:a16="http://schemas.microsoft.com/office/drawing/2014/main" xmlns="" id="{B1ED93DC-A919-6AA1-D52E-81087F266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28600"/>
            <a:ext cx="5334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CC0000"/>
                </a:solidFill>
              </a:rPr>
              <a:t>CÔ DẠY CON</a:t>
            </a:r>
          </a:p>
        </p:txBody>
      </p:sp>
      <p:sp>
        <p:nvSpPr>
          <p:cNvPr id="158729" name="Text Box 9">
            <a:extLst>
              <a:ext uri="{FF2B5EF4-FFF2-40B4-BE49-F238E27FC236}">
                <a16:creationId xmlns:a16="http://schemas.microsoft.com/office/drawing/2014/main" xmlns="" id="{0DD744CF-2306-3985-F47E-6BB4A50B8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5719763"/>
            <a:ext cx="51054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600" b="1">
              <a:solidFill>
                <a:srgbClr val="0000FF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</a:rPr>
              <a:t>Máy bay- bay đường không</a:t>
            </a:r>
            <a:r>
              <a:rPr lang="en-US" altLang="en-US" sz="2600" b="1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7174" name="Picture 11" descr="565656565">
            <a:extLst>
              <a:ext uri="{FF2B5EF4-FFF2-40B4-BE49-F238E27FC236}">
                <a16:creationId xmlns:a16="http://schemas.microsoft.com/office/drawing/2014/main" xmlns="" id="{D41DAA4B-42C4-6844-1B3F-08E00F40D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8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8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8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uuiiu8iuiu">
            <a:extLst>
              <a:ext uri="{FF2B5EF4-FFF2-40B4-BE49-F238E27FC236}">
                <a16:creationId xmlns:a16="http://schemas.microsoft.com/office/drawing/2014/main" xmlns="" id="{C2AC7D54-1A5E-9866-84D6-DECF233D1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4">
            <a:extLst>
              <a:ext uri="{FF2B5EF4-FFF2-40B4-BE49-F238E27FC236}">
                <a16:creationId xmlns:a16="http://schemas.microsoft.com/office/drawing/2014/main" xmlns="" id="{26D2E0CD-29BC-7DEC-808F-E509A4D05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6457950"/>
            <a:ext cx="2611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</a:rPr>
              <a:t>Ô tô chạy đường bộ</a:t>
            </a:r>
            <a:r>
              <a:rPr lang="en-US" altLang="en-US" sz="2000" b="1">
                <a:solidFill>
                  <a:srgbClr val="0000FF"/>
                </a:solidFill>
              </a:rPr>
              <a:t>  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val 7">
            <a:extLst>
              <a:ext uri="{FF2B5EF4-FFF2-40B4-BE49-F238E27FC236}">
                <a16:creationId xmlns:a16="http://schemas.microsoft.com/office/drawing/2014/main" xmlns="" id="{FCC92A7B-216E-B3EB-4D91-58BFC03DCC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286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9219" name="Picture 11" descr="tranh3">
            <a:extLst>
              <a:ext uri="{FF2B5EF4-FFF2-40B4-BE49-F238E27FC236}">
                <a16:creationId xmlns:a16="http://schemas.microsoft.com/office/drawing/2014/main" xmlns="" id="{237E7C1C-5859-F222-DC73-61EF5FCC4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E37272F-AA60-A15C-6520-BB11866FE71E}"/>
              </a:ext>
            </a:extLst>
          </p:cNvPr>
          <p:cNvSpPr txBox="1"/>
          <p:nvPr/>
        </p:nvSpPr>
        <p:spPr>
          <a:xfrm>
            <a:off x="3124200" y="6248400"/>
            <a:ext cx="3276600" cy="609600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en-US" dirty="0" err="1">
                <a:solidFill>
                  <a:srgbClr val="0000CC"/>
                </a:solidFill>
                <a:latin typeface="Arial" charset="0"/>
              </a:rPr>
              <a:t>Tàu</a:t>
            </a:r>
            <a:r>
              <a:rPr lang="en-US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Arial" charset="0"/>
              </a:rPr>
              <a:t>thuyền</a:t>
            </a:r>
            <a:r>
              <a:rPr lang="en-US" dirty="0">
                <a:solidFill>
                  <a:srgbClr val="0000CC"/>
                </a:solidFill>
                <a:latin typeface="Arial" charset="0"/>
              </a:rPr>
              <a:t> ca </a:t>
            </a:r>
            <a:r>
              <a:rPr lang="en-US" dirty="0" err="1">
                <a:solidFill>
                  <a:srgbClr val="0000CC"/>
                </a:solidFill>
                <a:latin typeface="Arial" charset="0"/>
              </a:rPr>
              <a:t>nô</a:t>
            </a:r>
            <a:r>
              <a:rPr lang="en-US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Arial" charset="0"/>
              </a:rPr>
              <a:t>đó</a:t>
            </a:r>
            <a:endParaRPr lang="en-US" dirty="0">
              <a:solidFill>
                <a:srgbClr val="0000CC"/>
              </a:solidFill>
              <a:latin typeface="Arial" charset="0"/>
            </a:endParaRPr>
          </a:p>
          <a:p>
            <a:pPr eaLnBrk="1" hangingPunct="1">
              <a:defRPr/>
            </a:pPr>
            <a:r>
              <a:rPr lang="en-US" dirty="0" err="1">
                <a:solidFill>
                  <a:srgbClr val="0000CC"/>
                </a:solidFill>
                <a:latin typeface="Arial" charset="0"/>
              </a:rPr>
              <a:t>Chạy</a:t>
            </a:r>
            <a:r>
              <a:rPr lang="en-US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Arial" charset="0"/>
              </a:rPr>
              <a:t>đường</a:t>
            </a:r>
            <a:r>
              <a:rPr lang="en-US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Arial" charset="0"/>
              </a:rPr>
              <a:t>thủy</a:t>
            </a:r>
            <a:r>
              <a:rPr lang="en-US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Arial" charset="0"/>
              </a:rPr>
              <a:t>mẹ</a:t>
            </a:r>
            <a:r>
              <a:rPr lang="en-US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Arial" charset="0"/>
              </a:rPr>
              <a:t>ơi</a:t>
            </a:r>
            <a:r>
              <a:rPr lang="en-US" dirty="0">
                <a:solidFill>
                  <a:srgbClr val="0000CC"/>
                </a:solidFill>
                <a:latin typeface="Arial" charset="0"/>
              </a:rPr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xmlns="" id="{F7086990-C471-53C2-E3C0-D7390695F99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243" name="Subtitle 2">
            <a:extLst>
              <a:ext uri="{FF2B5EF4-FFF2-40B4-BE49-F238E27FC236}">
                <a16:creationId xmlns:a16="http://schemas.microsoft.com/office/drawing/2014/main" xmlns="" id="{DB2E60F4-0616-F837-C653-974A68547E2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244" name="Picture 3" descr="IMG_2751a_1.jpg">
            <a:extLst>
              <a:ext uri="{FF2B5EF4-FFF2-40B4-BE49-F238E27FC236}">
                <a16:creationId xmlns:a16="http://schemas.microsoft.com/office/drawing/2014/main" xmlns="" id="{3DFD5597-75A2-DC59-3B04-D3C5211CA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5ED07C9-45DE-C072-C027-8A14814F96E2}"/>
              </a:ext>
            </a:extLst>
          </p:cNvPr>
          <p:cNvSpPr txBox="1"/>
          <p:nvPr/>
        </p:nvSpPr>
        <p:spPr>
          <a:xfrm>
            <a:off x="2133600" y="5943600"/>
            <a:ext cx="5181600" cy="914400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vi-VN" dirty="0">
                <a:solidFill>
                  <a:srgbClr val="0000CC"/>
                </a:solidFill>
                <a:latin typeface="Arial" charset="0"/>
              </a:rPr>
              <a:t>Con nhớ lời cô rồi                               </a:t>
            </a:r>
            <a:endParaRPr lang="en-US" dirty="0">
              <a:solidFill>
                <a:srgbClr val="0000CC"/>
              </a:solidFill>
              <a:latin typeface="Arial" charset="0"/>
            </a:endParaRPr>
          </a:p>
          <a:p>
            <a:pPr eaLnBrk="1" hangingPunct="1">
              <a:defRPr/>
            </a:pPr>
            <a:r>
              <a:rPr lang="vi-VN" dirty="0">
                <a:solidFill>
                  <a:srgbClr val="0000CC"/>
                </a:solidFill>
                <a:latin typeface="Arial" charset="0"/>
              </a:rPr>
              <a:t>Khi đi trên đường bộ                           </a:t>
            </a:r>
            <a:br>
              <a:rPr lang="vi-VN" dirty="0">
                <a:solidFill>
                  <a:srgbClr val="0000CC"/>
                </a:solidFill>
                <a:latin typeface="Arial" charset="0"/>
              </a:rPr>
            </a:br>
            <a:r>
              <a:rPr lang="vi-VN" dirty="0">
                <a:solidFill>
                  <a:srgbClr val="0000CC"/>
                </a:solidFill>
                <a:latin typeface="Arial" charset="0"/>
              </a:rPr>
              <a:t>Nhớ đi trên vỉa hè   </a:t>
            </a:r>
            <a:endParaRPr lang="en-US" dirty="0">
              <a:solidFill>
                <a:srgbClr val="0000CC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xmlns="" id="{609D90E0-23B0-DE34-ED85-6626AD946E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267" name="Content Placeholder 3" descr="Untitled111111111.png">
            <a:extLst>
              <a:ext uri="{FF2B5EF4-FFF2-40B4-BE49-F238E27FC236}">
                <a16:creationId xmlns:a16="http://schemas.microsoft.com/office/drawing/2014/main" xmlns="" id="{76DF7284-8E30-C25D-7767-4E261D19A3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600200" y="0"/>
            <a:ext cx="12268200" cy="60198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785E827-CA8A-8330-F7CF-ACEFA7770149}"/>
              </a:ext>
            </a:extLst>
          </p:cNvPr>
          <p:cNvSpPr txBox="1"/>
          <p:nvPr/>
        </p:nvSpPr>
        <p:spPr>
          <a:xfrm>
            <a:off x="2819400" y="6019800"/>
            <a:ext cx="3352800" cy="838200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vi-VN" dirty="0">
                <a:solidFill>
                  <a:srgbClr val="0000CC"/>
                </a:solidFill>
                <a:latin typeface="Arial" charset="0"/>
              </a:rPr>
              <a:t>Khi ngồi trên tàu x</a:t>
            </a:r>
            <a:r>
              <a:rPr lang="en-US" dirty="0">
                <a:solidFill>
                  <a:srgbClr val="0000CC"/>
                </a:solidFill>
                <a:latin typeface="Arial" charset="0"/>
              </a:rPr>
              <a:t>e</a:t>
            </a:r>
          </a:p>
          <a:p>
            <a:pPr eaLnBrk="1" hangingPunct="1">
              <a:defRPr/>
            </a:pPr>
            <a:r>
              <a:rPr lang="vi-VN" dirty="0">
                <a:solidFill>
                  <a:srgbClr val="0000CC"/>
                </a:solidFill>
                <a:latin typeface="Arial" charset="0"/>
              </a:rPr>
              <a:t> Không thò đầu cửa sổ</a:t>
            </a:r>
            <a:endParaRPr lang="en-US" dirty="0">
              <a:solidFill>
                <a:srgbClr val="0000CC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1640</TotalTime>
  <Words>512</Words>
  <Application>Microsoft Office PowerPoint</Application>
  <PresentationFormat>On-screen Show (4:3)</PresentationFormat>
  <Paragraphs>90</Paragraphs>
  <Slides>32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125</cp:revision>
  <dcterms:created xsi:type="dcterms:W3CDTF">2008-08-03T09:01:51Z</dcterms:created>
  <dcterms:modified xsi:type="dcterms:W3CDTF">2026-04-20T10:24:19Z</dcterms:modified>
</cp:coreProperties>
</file>