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67" r:id="rId2"/>
    <p:sldId id="263" r:id="rId3"/>
    <p:sldId id="258" r:id="rId4"/>
    <p:sldId id="259" r:id="rId5"/>
    <p:sldId id="257" r:id="rId6"/>
    <p:sldId id="268" r:id="rId7"/>
    <p:sldId id="269" r:id="rId8"/>
    <p:sldId id="270" r:id="rId9"/>
    <p:sldId id="271" r:id="rId10"/>
    <p:sldId id="272" r:id="rId11"/>
    <p:sldId id="273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B2E8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F894-A20A-4C34-9C29-C2649215F828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C6C3-8B6A-42C8-86C3-06607F12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19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F894-A20A-4C34-9C29-C2649215F828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C6C3-8B6A-42C8-86C3-06607F12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819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F894-A20A-4C34-9C29-C2649215F828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C6C3-8B6A-42C8-86C3-06607F12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04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F894-A20A-4C34-9C29-C2649215F828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C6C3-8B6A-42C8-86C3-06607F12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20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F894-A20A-4C34-9C29-C2649215F828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C6C3-8B6A-42C8-86C3-06607F12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50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F894-A20A-4C34-9C29-C2649215F828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C6C3-8B6A-42C8-86C3-06607F12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424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F894-A20A-4C34-9C29-C2649215F828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C6C3-8B6A-42C8-86C3-06607F12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229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F894-A20A-4C34-9C29-C2649215F828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C6C3-8B6A-42C8-86C3-06607F12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28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F894-A20A-4C34-9C29-C2649215F828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C6C3-8B6A-42C8-86C3-06607F12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49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F894-A20A-4C34-9C29-C2649215F828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C6C3-8B6A-42C8-86C3-06607F12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293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AF894-A20A-4C34-9C29-C2649215F828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18C6C3-8B6A-42C8-86C3-06607F12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28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AF894-A20A-4C34-9C29-C2649215F828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18C6C3-8B6A-42C8-86C3-06607F12D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0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1" name="Picture 21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36131">
            <a:off x="2538413" y="5619751"/>
            <a:ext cx="106680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2" name="Picture 22" descr="Picture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148899">
            <a:off x="8867775" y="5873750"/>
            <a:ext cx="1066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4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86788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5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915526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6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871788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27" descr="878031oq6iuoirb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1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30" descr="1550217t7xxzy3hu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7905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31" descr="1550217t7xxzy3hu7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426" y="0"/>
            <a:ext cx="790575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36" descr="1418014dlefhz18lc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95850" y="-476250"/>
            <a:ext cx="7429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37" descr="1418014dlefhz18lc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00850" y="-476250"/>
            <a:ext cx="7429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08650" y="1734416"/>
            <a:ext cx="968262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 ĐỀ: NƯỚC</a:t>
            </a:r>
          </a:p>
          <a:p>
            <a:pPr algn="ctr"/>
            <a:r>
              <a:rPr lang="en-US" sz="4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 TƯỢNG THIÊN NHIÊN </a:t>
            </a:r>
          </a:p>
        </p:txBody>
      </p:sp>
      <p:sp>
        <p:nvSpPr>
          <p:cNvPr id="3087" name="WordArt 40"/>
          <p:cNvSpPr>
            <a:spLocks noChangeArrowheads="1" noChangeShapeType="1" noTextEdit="1"/>
          </p:cNvSpPr>
          <p:nvPr/>
        </p:nvSpPr>
        <p:spPr bwMode="auto">
          <a:xfrm>
            <a:off x="2529947" y="4484251"/>
            <a:ext cx="7523953" cy="7334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19804"/>
              </a:avLst>
            </a:prstTxWarp>
          </a:bodyPr>
          <a:lstStyle/>
          <a:p>
            <a:pPr algn="ctr">
              <a:defRPr/>
            </a:pPr>
            <a:r>
              <a:rPr lang="en-US" sz="72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cs typeface="Times New Roman" panose="02020603050405020304" pitchFamily="18" charset="0"/>
              </a:rPr>
              <a:t>KPKH</a:t>
            </a:r>
            <a:r>
              <a:rPr lang="en-US" sz="72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cs typeface="Times New Roman" panose="02020603050405020304" pitchFamily="18" charset="0"/>
              </a:rPr>
              <a:t>: </a:t>
            </a:r>
            <a:r>
              <a:rPr lang="en-US" sz="72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cs typeface="Times New Roman" panose="02020603050405020304" pitchFamily="18" charset="0"/>
              </a:rPr>
              <a:t>SỰ</a:t>
            </a:r>
            <a:r>
              <a:rPr lang="en-US" sz="72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cs typeface="Times New Roman" panose="02020603050405020304" pitchFamily="18" charset="0"/>
              </a:rPr>
              <a:t> </a:t>
            </a:r>
            <a:r>
              <a:rPr lang="en-US" sz="72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cs typeface="Times New Roman" panose="02020603050405020304" pitchFamily="18" charset="0"/>
              </a:rPr>
              <a:t>KÌ</a:t>
            </a:r>
            <a:r>
              <a:rPr lang="en-US" sz="72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cs typeface="Times New Roman" panose="02020603050405020304" pitchFamily="18" charset="0"/>
              </a:rPr>
              <a:t> </a:t>
            </a:r>
            <a:r>
              <a:rPr lang="en-US" sz="72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cs typeface="Times New Roman" panose="02020603050405020304" pitchFamily="18" charset="0"/>
              </a:rPr>
              <a:t>DIỆU</a:t>
            </a:r>
            <a:r>
              <a:rPr lang="en-US" sz="72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cs typeface="Times New Roman" panose="02020603050405020304" pitchFamily="18" charset="0"/>
              </a:rPr>
              <a:t> </a:t>
            </a:r>
            <a:r>
              <a:rPr lang="en-US" sz="72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cs typeface="Times New Roman" panose="02020603050405020304" pitchFamily="18" charset="0"/>
              </a:rPr>
              <a:t>CỦA</a:t>
            </a:r>
            <a:r>
              <a:rPr lang="en-US" sz="7200" b="1" i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cs typeface="Times New Roman" panose="02020603050405020304" pitchFamily="18" charset="0"/>
              </a:rPr>
              <a:t> </a:t>
            </a:r>
            <a:r>
              <a:rPr lang="en-US" sz="7200" b="1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cs typeface="Times New Roman" panose="02020603050405020304" pitchFamily="18" charset="0"/>
              </a:rPr>
              <a:t>NƯỚC</a:t>
            </a:r>
            <a:endParaRPr lang="en-US" sz="72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9933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0389449"/>
      </p:ext>
    </p:extLst>
  </p:cSld>
  <p:clrMapOvr>
    <a:masterClrMapping/>
  </p:clrMapOvr>
  <p:transition spd="slow">
    <p:wheel spokes="8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Hoạt Động Bảo Vệ Môi Trường Nước Mặt | Luật BVMT 2020 – Trung tâm ứng phó  sự cố An Toàn Môi Trườ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271" y="-1"/>
            <a:ext cx="5373456" cy="3528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Bảo vệ môi trường nguồn nước ở TP.Thủ Dầu Một: Kết quả ban đầu - Báo Bình  Dương Online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51334" cy="3609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Kết quả hình ảnh cho tranh bảo vệ nguồn nước sạch | Khoa học lớp 4, Lớp 4,  Viế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764" y="3609340"/>
            <a:ext cx="4939866" cy="3248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725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Khi nào thì nên sử dụng hệ thống tưới phun mưa cho cây trồng? - ATESO.VN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38255" cy="3435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TẠI SAO CHÚNG TA NÊN TIẾT KIỆM NƯỚC HIỆN NAY? – HYDROGEN MALL OK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364" y="0"/>
            <a:ext cx="4984459" cy="3435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Máy lọc nước công nghiệp 30L/H giá rẻ, chất lượng tốt, chính hãng 100%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236" y="3576118"/>
            <a:ext cx="4477443" cy="32818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313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9753"/>
          <a:stretch/>
        </p:blipFill>
        <p:spPr>
          <a:xfrm>
            <a:off x="471054" y="676091"/>
            <a:ext cx="5202381" cy="5115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0401"/>
          <a:stretch/>
        </p:blipFill>
        <p:spPr>
          <a:xfrm>
            <a:off x="6714835" y="391277"/>
            <a:ext cx="4591915" cy="568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71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ôi yêu Việt Nam -Vui Giao Thông- -Tập 15- Chuyến du ngoạn trên chợ nổi - An toàn khi đi thuyền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3238"/>
          </a:xfrm>
        </p:spPr>
      </p:pic>
    </p:spTree>
    <p:extLst>
      <p:ext uri="{BB962C8B-B14F-4D97-AF65-F5344CB8AC3E}">
        <p14:creationId xmlns:p14="http://schemas.microsoft.com/office/powerpoint/2010/main" val="423608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ước có từ đâu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1391" t="34163" r="1391" b="33760"/>
          <a:stretch/>
        </p:blipFill>
        <p:spPr>
          <a:xfrm>
            <a:off x="-185530" y="0"/>
            <a:ext cx="12284765" cy="6927850"/>
          </a:xfrm>
        </p:spPr>
      </p:pic>
    </p:spTree>
    <p:extLst>
      <p:ext uri="{BB962C8B-B14F-4D97-AF65-F5344CB8AC3E}">
        <p14:creationId xmlns:p14="http://schemas.microsoft.com/office/powerpoint/2010/main" val="9653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Thủ tục mở cơ sở sản xuất nước đóng bình đóng chai - Hệ thống lọc nước  Daichi-p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102" y="439016"/>
            <a:ext cx="7639916" cy="617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77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302" t="12025" r="7492" b="14936"/>
          <a:stretch/>
        </p:blipFill>
        <p:spPr>
          <a:xfrm>
            <a:off x="249382" y="230902"/>
            <a:ext cx="11804073" cy="6419272"/>
          </a:xfrm>
          <a:prstGeom prst="rect">
            <a:avLst/>
          </a:prstGeom>
          <a:ln w="228600" cap="sq" cmpd="thickThin">
            <a:solidFill>
              <a:srgbClr val="FF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514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Nước cần cho sự sống - Sách Khoa học lớp 4 trang 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049"/>
            <a:ext cx="12192001" cy="686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925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Vai trò của nước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2"/>
          <a:stretch/>
        </p:blipFill>
        <p:spPr bwMode="auto">
          <a:xfrm>
            <a:off x="1523999" y="-26988"/>
            <a:ext cx="8820727" cy="68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596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 descr="Thấy gì từ những diễn biến bất thường của thời tiết?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180" y="0"/>
            <a:ext cx="5450274" cy="356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ạn hán là gì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2700"/>
            <a:ext cx="5765532" cy="357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673" y="3715694"/>
            <a:ext cx="5580109" cy="314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Quy định về xả nước thải ra môi trường như thế nào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79"/>
          <a:stretch/>
        </p:blipFill>
        <p:spPr bwMode="auto">
          <a:xfrm>
            <a:off x="0" y="0"/>
            <a:ext cx="4941455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Những dòng sông... chờ chế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0036" y="3288117"/>
            <a:ext cx="4969164" cy="345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Vì sao dân xã du lịch ào ào đổ rác xuống biển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8117"/>
            <a:ext cx="5009630" cy="3541712"/>
          </a:xfrm>
          <a:prstGeom prst="rect">
            <a:avLst/>
          </a:prstGeom>
          <a:noFill/>
          <a:ln w="63500" cmpd="tri">
            <a:solidFill>
              <a:schemeClr val="accent1"/>
            </a:solidFill>
          </a:ln>
        </p:spPr>
      </p:pic>
      <p:pic>
        <p:nvPicPr>
          <p:cNvPr id="1026" name="Picture 2" descr="Huyện Bình Giang, tỉnh Hải Dương: Dân kêu cứu vì nguồn nước ô nhiễ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036" y="0"/>
            <a:ext cx="4969164" cy="305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06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0.2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1157</TotalTime>
  <Words>15</Words>
  <Application>Microsoft Office PowerPoint</Application>
  <PresentationFormat>Màn hình rộng</PresentationFormat>
  <Paragraphs>3</Paragraphs>
  <Slides>12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Tahoma</vt:lpstr>
      <vt:lpstr>VNI-Avo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THẢO LY</dc:creator>
  <cp:lastModifiedBy>Viet Pham Quoc</cp:lastModifiedBy>
  <cp:revision>19</cp:revision>
  <dcterms:created xsi:type="dcterms:W3CDTF">2023-03-13T01:18:58Z</dcterms:created>
  <dcterms:modified xsi:type="dcterms:W3CDTF">2023-04-21T10:49:11Z</dcterms:modified>
</cp:coreProperties>
</file>