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6" r:id="rId7"/>
    <p:sldId id="26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111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399A5-2BFB-4E47-841F-13ADF9BAA74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F5143-48D2-458C-BA7A-E4084301C4F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F5143-48D2-458C-BA7A-E4084301C4F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5CAD-C3D5-4639-9C56-71DDAE054A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059C-A015-49A3-8537-F9130ABDEF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5CAD-C3D5-4639-9C56-71DDAE054A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059C-A015-49A3-8537-F9130ABDEF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5CAD-C3D5-4639-9C56-71DDAE054A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059C-A015-49A3-8537-F9130ABDEF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5CAD-C3D5-4639-9C56-71DDAE054A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059C-A015-49A3-8537-F9130ABDEF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5CAD-C3D5-4639-9C56-71DDAE054A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059C-A015-49A3-8537-F9130ABDEF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5CAD-C3D5-4639-9C56-71DDAE054A6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059C-A015-49A3-8537-F9130ABDEF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5CAD-C3D5-4639-9C56-71DDAE054A6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059C-A015-49A3-8537-F9130ABDEF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5CAD-C3D5-4639-9C56-71DDAE054A6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059C-A015-49A3-8537-F9130ABDEF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5CAD-C3D5-4639-9C56-71DDAE054A6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059C-A015-49A3-8537-F9130ABDEF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5CAD-C3D5-4639-9C56-71DDAE054A6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059C-A015-49A3-8537-F9130ABDEF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5CAD-C3D5-4639-9C56-71DDAE054A6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059C-A015-49A3-8537-F9130ABDEF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075CAD-C3D5-4639-9C56-71DDAE054A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93059C-A015-49A3-8537-F9130ABDEF4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MT COMPUTER\Desktop\hinh nen pp.jpg"/>
          <p:cNvPicPr>
            <a:picLocks noChangeAspect="1" noChangeArrowheads="1"/>
          </p:cNvPicPr>
          <p:nvPr/>
        </p:nvPicPr>
        <p:blipFill>
          <a:blip r:embed="rId1"/>
          <a:srcRect t="25000"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73380"/>
            <a:ext cx="10058400" cy="45986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b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b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LQVH - Truyện “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Mẫu giáo 5-6 tuổi</a:t>
            </a:r>
            <a:b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</a:t>
            </a:r>
            <a:r>
              <a:rPr lang="vi-V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b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UYỆN: GIỌT NƯỚC TÍ XÍU | MN Gia Thụ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67310"/>
            <a:ext cx="12085320" cy="66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1934" y="427741"/>
            <a:ext cx="633700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0010" y="1732915"/>
            <a:ext cx="6167120" cy="655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5943600" y="27343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222" name="Picture 6" descr="Truyện &quot;Giọt nước tí xíu&quot;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-635"/>
            <a:ext cx="12122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37637" y="3022822"/>
            <a:ext cx="7634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ổng hợp top 100+ tải hình nền powerpoint đẹp nhất Miễn phí và dễ tải về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121285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5775" y="1370965"/>
            <a:ext cx="7657465" cy="93853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Bài học đến đây là kết thúc</a:t>
            </a:r>
            <a:endParaRPr lang="en-US" sz="40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b="1" u="sng" kern="10" spc="5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/>
              <a:sym typeface="+mn-ea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1882775" y="2959735"/>
            <a:ext cx="7657465" cy="93853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algn="ctr"/>
            <a:r>
              <a:rPr lang="en-US" sz="4000" b="1" kern="10" spc="5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  <a:sym typeface="+mn-ea"/>
              </a:rPr>
              <a:t>XIN CHÀO VÀ HẸN GẶP LẠI</a:t>
            </a:r>
            <a:endParaRPr lang="en-US" sz="4000" b="1" kern="10" spc="5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365125"/>
            <a:ext cx="1051560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âu truyện Giọt Nước Tí Xíu - Truyện mầm non - Kể chuyện cho bé ngh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uyện: GIỌT NƯỚC TÍ XÍ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0" b="2359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9" name="Straight Connector 205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9375" y="0"/>
            <a:ext cx="12271375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Truyện &quot;Giọt nước tí xíu&quot; - Mầm Non Vành Khuyê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3895" cy="69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yện Giọt Nước Tí Xíu: Nội Dung + Hình Ảnh + Giáo Án + Tóm Tắ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ổng hợp 30+ mẫu hình nền PowerPoint ngộ nghĩnh, dễ thương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66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6080" y="2941320"/>
            <a:ext cx="3529330" cy="86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altLang="en-US" sz="5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6 Giáo án truyện giọt nước tí xíu cho trẻ mầm non hay nhất - Alltop.vn  | All to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5439" y="665260"/>
            <a:ext cx="633700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Trong t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ai 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1777" y="1271831"/>
            <a:ext cx="594714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1660" y="2139950"/>
            <a:ext cx="6022340" cy="8997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Ai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x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b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xíu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WPS Presentation</Application>
  <PresentationFormat>Widescreen</PresentationFormat>
  <Paragraphs>23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Times New Roman</vt:lpstr>
      <vt:lpstr>Aptos</vt:lpstr>
      <vt:lpstr>Segoe UI</vt:lpstr>
      <vt:lpstr>Microsoft YaHei</vt:lpstr>
      <vt:lpstr>Arial Unicode MS</vt:lpstr>
      <vt:lpstr>Aptos Display</vt:lpstr>
      <vt:lpstr>Segoe UI Variable Display</vt:lpstr>
      <vt:lpstr>Office Theme</vt:lpstr>
      <vt:lpstr>Lĩnh vực: Phát triển ngôn ngữ Chủ đề: Nước và hiện tượng tự nhiên Đề tài: LQVH - Truyện “giọt nước tí xíu” Lớp : Mẫu giáo 4 – 5 tuổi A2 Giáo viên: Nguyễn Thị Phụng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lộc nguyễn</cp:lastModifiedBy>
  <cp:revision>8</cp:revision>
  <dcterms:created xsi:type="dcterms:W3CDTF">2025-04-15T13:25:00Z</dcterms:created>
  <dcterms:modified xsi:type="dcterms:W3CDTF">2026-04-11T13:53:32Z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2C5E0D563B4E407D996F065EB5753E5F_13</vt:lpwstr>
  </property>
  <property fmtid="{D5CDD505-2E9C-101B-9397-08002B2CF9AE}" pid="3" name="KSOProductBuildVer">
    <vt:lpwstr>1033-12.2.0.22549</vt:lpwstr>
  </property>
</Properties>
</file>