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1" r:id="rId2"/>
    <p:sldId id="286" r:id="rId3"/>
    <p:sldId id="285" r:id="rId4"/>
    <p:sldId id="262" r:id="rId5"/>
    <p:sldId id="271" r:id="rId6"/>
    <p:sldId id="259" r:id="rId7"/>
    <p:sldId id="269" r:id="rId8"/>
    <p:sldId id="270" r:id="rId9"/>
    <p:sldId id="282" r:id="rId10"/>
    <p:sldId id="260" r:id="rId11"/>
    <p:sldId id="272" r:id="rId12"/>
    <p:sldId id="273" r:id="rId13"/>
    <p:sldId id="274" r:id="rId14"/>
    <p:sldId id="283" r:id="rId15"/>
    <p:sldId id="263" r:id="rId16"/>
    <p:sldId id="275" r:id="rId17"/>
    <p:sldId id="277" r:id="rId18"/>
    <p:sldId id="278" r:id="rId19"/>
    <p:sldId id="284" r:id="rId20"/>
    <p:sldId id="264" r:id="rId21"/>
    <p:sldId id="279" r:id="rId22"/>
    <p:sldId id="280" r:id="rId23"/>
    <p:sldId id="281" r:id="rId24"/>
    <p:sldId id="266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00CC"/>
    <a:srgbClr val="000066"/>
    <a:srgbClr val="008000"/>
    <a:srgbClr val="66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7" autoAdjust="0"/>
    <p:restoredTop sz="94660"/>
  </p:normalViewPr>
  <p:slideViewPr>
    <p:cSldViewPr>
      <p:cViewPr>
        <p:scale>
          <a:sx n="51" d="100"/>
          <a:sy n="51" d="100"/>
        </p:scale>
        <p:origin x="-1162" y="-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8A57CA6-6D21-390C-937C-6CECCC5CCC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12B30C9-6914-0C7D-84AF-85B8684E060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2F2980B-FEF6-46BC-AEB4-97DBE6138445}" type="datetimeFigureOut">
              <a:rPr lang="en-US"/>
              <a:pPr>
                <a:defRPr/>
              </a:pPr>
              <a:t>4/20/2026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CECDB9EE-B8F8-1DE7-5510-44D1D3F532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65724C88-67D5-A5A7-2153-54CA468D5C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86A3A1-D4B3-CB4E-2774-D417D0FE76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5CAD51-DA83-47B7-4795-D9C4ECF61D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DF5E7B-AA3F-40E6-8B82-956D72B93B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384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xmlns="" id="{860E9DD5-C8D2-8906-AA83-8B17956E70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xmlns="" id="{6D4ECD48-F355-AD2B-E120-F274DD914F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xmlns="" id="{B1090E6B-317A-6CC6-E77E-0870DC9276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D067FA-0972-42A5-B6D7-DD0EC09F1BF0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xmlns="" id="{D5615023-EB8E-B814-9B1C-821F93CBC1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xmlns="" id="{4B687271-172E-0256-D646-7C087A1496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xmlns="" id="{7C5BB4B1-045F-2635-92B6-C598F7B96C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9080ED-8516-41D8-BBE7-5420D09BE14C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xmlns="" id="{0781ECA4-A56A-D444-89A6-C3958027CB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xmlns="" id="{75359416-3F79-CFA8-766A-FFACF6D7D2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xmlns="" id="{21710226-B79C-C9D6-D0C1-575E084E27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A02E1B-FBA0-478F-83BF-297BE3CC4C72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xmlns="" id="{92DFEA17-0FBB-98A2-D3D0-8836B00B19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xmlns="" id="{23B1870F-6380-19FB-8B41-BA85DB0E01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xmlns="" id="{02CEB29F-082B-ABF4-CD70-68E700183B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AA98E8-CDB8-46AF-81DE-0E121A821018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xmlns="" id="{916CD928-34CF-F290-D13D-5DEA9BA397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xmlns="" id="{21C60F0C-A112-F608-AC50-7083393FE7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xmlns="" id="{57E77A19-C216-4DA3-4938-72B68D52D6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F84BAC-E5A6-4E03-9F24-29F88EBA0525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xmlns="" id="{171E5C5E-B288-EEF9-15ED-0E890A6CC6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xmlns="" id="{060B123E-82E6-6E99-00FA-387AA18C5A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xmlns="" id="{9E41FA2B-5E06-E6A9-D02A-8D4ABB3411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E223E5-0770-4AFE-9936-C85A34A70244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xmlns="" id="{45794C95-A45C-4328-4915-0F45D5DA46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xmlns="" id="{0AD21403-2A03-6B82-B170-3375F5A7B7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xmlns="" id="{56A9E240-233D-CA1E-F864-753E3F4D1B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225E72-A2BB-4B87-9587-41892FED02EA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xmlns="" id="{D32B11E4-C64C-CCBD-19A4-4C7E8C2BB1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xmlns="" id="{BE1E809D-CB89-BAC1-613F-C29F584883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xmlns="" id="{4529350F-22FF-9961-96D9-43C164B106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9B7325-00C7-43F6-937C-C08B5724B9A7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xmlns="" id="{74522DEF-C0E9-DF8A-93EA-D2AFEE234D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xmlns="" id="{CB559A8A-55F8-4FD2-EC29-0F83771BF2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xmlns="" id="{B2271D1A-3C38-379A-FE6C-0BBBFDA20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76F692-67F6-495F-B32C-A30B811CA4DF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xmlns="" id="{409096F9-7C0D-65C7-02C9-9154DFB485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xmlns="" id="{2D9EF72D-2F2D-5587-9F5C-A04E4BFB1B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xmlns="" id="{43816536-9A88-F3DD-1B2F-937A037387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DD35E2-A8F1-41A0-BD80-C5FE526A75A9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xmlns="" id="{71728920-C142-9A79-EBEB-DB4E2F1445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xmlns="" id="{D6390417-D041-0978-5C71-93064A1DFA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xmlns="" id="{6D3B31C3-9E74-3930-F998-23DCE1599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A3D21C-C6B1-44BB-80B1-91F2FF3CB814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xmlns="" id="{70E8DDA6-0034-884E-AC6E-13268006F7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xmlns="" id="{46B5EE05-A415-919F-0947-B2C04F70FE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xmlns="" id="{8FCE13DB-C5DB-CD01-83EA-D231DEB1FF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EE9CC9-5CD0-4CC1-B32B-DAEBF04A1333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xmlns="" id="{3F179B65-7C9D-D024-AC02-9FA6F02C2A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xmlns="" id="{9A67C080-D8DB-68C8-5911-AAE984513A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xmlns="" id="{7AA9A001-DDD7-9982-2E6F-F7151E384F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2745B0-74BF-4DE1-BD71-DFA96B3F04B8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xmlns="" id="{F6744A4E-FB7B-E4DA-3B9F-F7F2975D05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xmlns="" id="{A8138222-5B4F-1BA8-5ADA-5BED3B5666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xmlns="" id="{3D797AE5-7FDC-428A-8974-E4FF8307F2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F1012B-EA7B-41D7-9DD6-82F74B352321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xmlns="" id="{00AFC562-2A93-B1DF-192D-E1A3FEE985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xmlns="" id="{CA0DAB4F-851C-C6A8-8A27-C633C02EE5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xmlns="" id="{F6F2222C-066C-E5B0-B6C6-FBEE74E8B3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0A8BBF-7058-45FD-8AFC-A3743E8CA070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xmlns="" id="{6B9F4489-8D46-8E4D-9C52-110C83103F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xmlns="" id="{57854EFE-7271-DC08-C568-BBD11086B5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xmlns="" id="{F721C15D-F0F1-F128-47F9-39E68B5FA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C85D13-22C4-4B03-ADC1-261C50DEF07D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xmlns="" id="{7E27516F-2F65-E2DE-9128-4CC0C9D5E0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xmlns="" id="{39B6EF21-1159-CBE4-8C6E-EE1486A070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xmlns="" id="{EF2B4F4D-DDD1-2E84-8BE6-7341BF4D3B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F60E41-99FF-451E-A731-36B20BD12A84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xmlns="" id="{EFD39F8C-B90D-FAB8-16E1-23FB4F78D5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xmlns="" id="{AAFFF1C9-ECB2-EF78-C36B-4F6B1C0C30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xmlns="" id="{28DAB646-D00A-9286-7C45-B9E54EE30B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5AFFA6-BB7B-4219-81AC-664074964FB3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xmlns="" id="{A30DEBA8-2956-8301-BDA8-6F41A3DA00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xmlns="" id="{D41275F4-309F-BAAE-6FE7-4C380D0D74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xmlns="" id="{F03C23B7-8DA4-5F63-A808-55A0997326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81CCA6-5CBD-472B-8272-C072E52C874B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xmlns="" id="{69467B86-84BC-CE1C-5C0F-5BB4AF6ABF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xmlns="" id="{E7A9415B-8719-80AF-433E-820D28E083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xmlns="" id="{0B073DEE-99C8-5804-0A45-CFB917B851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FF0194-C1C2-47B7-864C-5F7767FF2DF2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xmlns="" id="{DE3AFF38-7511-4BA7-1C54-CAF40614F8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xmlns="" id="{100356DD-C2B6-E40F-2DC4-3E41F1C7BE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xmlns="" id="{0B76F331-6302-5EDF-6D7F-AF67348EB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43A316-D40C-427E-A83D-20A5B6546C33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xmlns="" id="{85CF6154-3DCA-2D2E-FEA3-512E14B61B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xmlns="" id="{E9FEED94-8E5E-4F55-CD1D-722AC9B923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xmlns="" id="{B44FE5AE-D3A9-B9EC-1008-1A11706E88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F8959A-86A4-49FD-B841-0CDD8DD2C612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BD85048-CE10-F10A-82C5-EA548AD02B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42490FF-2EAB-5C9E-D2EA-9B213AD238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F8ACD3D-954E-5CF2-0E7D-F1FDD44C4E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E1672-8180-43F6-9389-CCC235E808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00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EA50E0F-830A-A325-CBE8-12BF3DAF14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A6159D7-75B9-5505-F6B2-5C62E5E280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5876BA8-816C-FC42-D77E-7077A03D5D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3E5F5-382A-4D1E-8EA6-E801321AD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56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7E805E9-FF43-49CA-514A-C1A659C988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E26D868-E530-FAC5-98B1-0A8676D702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64A36ED-7FAD-C219-1EAB-91ACED8160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F7EE8-92CD-4AC1-B52A-F50F849935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89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DB755A2-54FA-DEF1-3B21-5434A52D78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4430862-A353-A229-11AC-7B6E7DAA43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1B3D5C1-7BF3-9F33-7E49-D1A31D3DB7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D0600-4DB6-42AE-9370-CC6819C11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37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433E6F2-3378-D692-9FF4-6630FF5D2E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7AE6992-3081-7A20-606C-0B2170D1E7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5C4AD4D-F43C-A362-68AE-E8CB690936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5973C-C62E-4050-8F83-05603B16A1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53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24FA846-DC66-BD62-2BEC-E89C4951E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7D8A04F-66C1-D65C-A7B4-7C9F340A97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4851056-84C8-E8C3-B04C-8D314F097B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BFD294-FD9C-4D35-AD03-76C40B89AD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9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E20B3ED6-0EB9-B6EC-9268-0E9B7292DE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CEAE965-85C3-36D2-A28A-7344D9F4D6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7A238F8-AB9C-A48A-04B1-8033C79E2E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9B93C-A8B2-4229-925A-FA0BDC184C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23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7225B29-35E0-C2B9-2416-95E2FCE5D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46C1B93-204B-F69C-59C6-C522F66683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5EB2A88-15DC-1B66-FF0F-E955AD3760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FDF56-2FEF-43ED-AC81-49A7F5D43D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8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1BEA35B-B2B5-CC67-B05C-42E2E98F17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28B31FF-F461-71B4-EEE1-ABC3243DE1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BAE2C8BC-86EB-7E36-B5B1-5352EF4551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4A124A-4076-484C-9A97-A16777717A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41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8269476-1E59-BDB3-1AF8-BCC7DB13AE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BFDB2BB-603A-9578-0DFD-E925BA2E2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A9A5351-B30F-9043-2D73-80B3DE9F67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A6561-2FF8-4B78-A8ED-48D042299E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28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B1AFDD4-E936-C1A0-CB90-9644B4A68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8CBBE2-DFE9-6D37-3168-B7C7621E46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8B0CB57-9B92-D3B6-9C58-2F4737A81F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8959D-8188-4161-BFA8-F2ACDB49E5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50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4FA15B0C-DFE9-A3AE-1CAC-2AE36413F0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E7D74B0F-0090-89D8-C2F7-5058835AD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99D5DDB5-69D9-A5B8-7C7A-D281B3DEA3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AB3BD2B1-45BF-C890-66DC-3BBA48EB6B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E974AA4-8933-B8AD-FF6D-E85B6576424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3D39520B-8624-43EA-94C5-B0813EE6CA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esktop\e%20di%20choi%20thuy&#234;n.mp4" TargetMode="External"/><Relationship Id="rId5" Type="http://schemas.openxmlformats.org/officeDocument/2006/relationships/slide" Target="slide1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esktop\anh%20phi%20cong.mp4" TargetMode="External"/><Relationship Id="rId5" Type="http://schemas.openxmlformats.org/officeDocument/2006/relationships/slide" Target="slide19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esktop\doan%20tau%20ti%20xiu.mp4" TargetMode="Externa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.gi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slide" Target="slide5.xml"/><Relationship Id="rId4" Type="http://schemas.openxmlformats.org/officeDocument/2006/relationships/slide" Target="slide15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esktop\e%20tap%20lai%20o%20to.mp4" TargetMode="External"/><Relationship Id="rId5" Type="http://schemas.openxmlformats.org/officeDocument/2006/relationships/slide" Target="slide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5.xml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3">
            <a:extLst>
              <a:ext uri="{FF2B5EF4-FFF2-40B4-BE49-F238E27FC236}">
                <a16:creationId xmlns:a16="http://schemas.microsoft.com/office/drawing/2014/main" xmlns="" id="{9D43CBBC-E4D8-5134-87E3-4AA5E472F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57200"/>
            <a:ext cx="42672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UBND </a:t>
            </a:r>
            <a:r>
              <a:rPr lang="en-US" altLang="en-US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PHƯỜNG BUÔN HỒ</a:t>
            </a:r>
            <a:endParaRPr lang="en-US" altLang="en-US" sz="20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Trường</a:t>
            </a:r>
            <a:r>
              <a:rPr lang="en-US" alt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mầm</a:t>
            </a:r>
            <a:r>
              <a:rPr lang="en-US" alt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non </a:t>
            </a:r>
            <a:r>
              <a:rPr lang="en-US" altLang="en-US" sz="2000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Hoa</a:t>
            </a:r>
            <a:r>
              <a:rPr lang="en-US" altLang="en-US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Hồng</a:t>
            </a:r>
            <a:endParaRPr lang="en-US" altLang="en-US" sz="20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051" name="Text Box 27">
            <a:extLst>
              <a:ext uri="{FF2B5EF4-FFF2-40B4-BE49-F238E27FC236}">
                <a16:creationId xmlns:a16="http://schemas.microsoft.com/office/drawing/2014/main" xmlns="" id="{69298B3E-9393-62DC-0C4E-5C5F491FE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2590800"/>
            <a:ext cx="6400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70C0"/>
                </a:solidFill>
                <a:cs typeface="Times New Roman" panose="02020603050405020304" pitchFamily="18" charset="0"/>
              </a:rPr>
              <a:t>Đề tài :   - Dạy vận động theo tiết tấu chậm: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70C0"/>
                </a:solidFill>
                <a:cs typeface="Times New Roman" panose="02020603050405020304" pitchFamily="18" charset="0"/>
              </a:rPr>
              <a:t>                        Em đi qua ngã tư đường phố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70C0"/>
                </a:solidFill>
                <a:cs typeface="Times New Roman" panose="02020603050405020304" pitchFamily="18" charset="0"/>
              </a:rPr>
              <a:t>                - Trò chơi: Nhìn hình ảnh đoán tên bài hát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70C0"/>
                </a:solidFill>
                <a:cs typeface="Times New Roman" panose="02020603050405020304" pitchFamily="18" charset="0"/>
              </a:rPr>
              <a:t>                 - Nghe hát : Anh phi công </a:t>
            </a:r>
            <a:r>
              <a:rPr lang="en-US" altLang="en-US" sz="1600" b="1">
                <a:solidFill>
                  <a:srgbClr val="0070C0"/>
                </a:solidFill>
                <a:cs typeface="Times New Roman" panose="02020603050405020304" pitchFamily="18" charset="0"/>
              </a:rPr>
              <a:t>ơi</a:t>
            </a:r>
          </a:p>
        </p:txBody>
      </p:sp>
      <p:sp>
        <p:nvSpPr>
          <p:cNvPr id="2052" name="TextBox 1">
            <a:extLst>
              <a:ext uri="{FF2B5EF4-FFF2-40B4-BE49-F238E27FC236}">
                <a16:creationId xmlns:a16="http://schemas.microsoft.com/office/drawing/2014/main" xmlns="" id="{694F7134-B2BF-0260-6F7D-DC5B3DA9D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4470400"/>
            <a:ext cx="4533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002060"/>
                </a:solidFill>
              </a:rPr>
              <a:t>Giáo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viên</a:t>
            </a:r>
            <a:r>
              <a:rPr lang="en-US" altLang="en-US" dirty="0">
                <a:solidFill>
                  <a:srgbClr val="002060"/>
                </a:solidFill>
              </a:rPr>
              <a:t>: </a:t>
            </a:r>
            <a:r>
              <a:rPr lang="en-US" altLang="en-US" dirty="0" smtClean="0">
                <a:solidFill>
                  <a:srgbClr val="002060"/>
                </a:solidFill>
              </a:rPr>
              <a:t>H </a:t>
            </a:r>
            <a:r>
              <a:rPr lang="en-US" altLang="en-US" dirty="0" err="1" smtClean="0">
                <a:solidFill>
                  <a:srgbClr val="002060"/>
                </a:solidFill>
              </a:rPr>
              <a:t>LyLa</a:t>
            </a:r>
            <a:r>
              <a:rPr lang="en-US" altLang="en-US" dirty="0" smtClean="0">
                <a:solidFill>
                  <a:srgbClr val="002060"/>
                </a:solidFill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</a:rPr>
              <a:t>Niê</a:t>
            </a:r>
            <a:endParaRPr lang="en-US" altLang="en-US" dirty="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dirty="0" err="1">
                <a:solidFill>
                  <a:srgbClr val="002060"/>
                </a:solidFill>
              </a:rPr>
              <a:t>Lớp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</a:rPr>
              <a:t>chồi</a:t>
            </a:r>
            <a:r>
              <a:rPr lang="en-US" altLang="en-US" dirty="0" smtClean="0">
                <a:solidFill>
                  <a:srgbClr val="002060"/>
                </a:solidFill>
              </a:rPr>
              <a:t> 2</a:t>
            </a:r>
            <a:endParaRPr lang="en-US" altLang="en-US" sz="1600" dirty="0">
              <a:solidFill>
                <a:srgbClr val="002060"/>
              </a:solidFill>
            </a:endParaRPr>
          </a:p>
        </p:txBody>
      </p:sp>
      <p:sp>
        <p:nvSpPr>
          <p:cNvPr id="2053" name="TextBox 2">
            <a:extLst>
              <a:ext uri="{FF2B5EF4-FFF2-40B4-BE49-F238E27FC236}">
                <a16:creationId xmlns:a16="http://schemas.microsoft.com/office/drawing/2014/main" xmlns="" id="{0EBB8BDB-4A35-D803-C43A-AD5FBD53C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676400"/>
            <a:ext cx="495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</a:rPr>
              <a:t>GIÁO ÁN  ÂM  NHẠC</a:t>
            </a:r>
          </a:p>
        </p:txBody>
      </p:sp>
      <p:sp>
        <p:nvSpPr>
          <p:cNvPr id="2054" name="TextBox 3">
            <a:extLst>
              <a:ext uri="{FF2B5EF4-FFF2-40B4-BE49-F238E27FC236}">
                <a16:creationId xmlns:a16="http://schemas.microsoft.com/office/drawing/2014/main" xmlns="" id="{CA184158-A550-0467-C387-5B7C0A07C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0960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FF0000"/>
                </a:solidFill>
              </a:rPr>
              <a:t>NĂM HỌC </a:t>
            </a:r>
            <a:r>
              <a:rPr lang="en-US" altLang="en-US" i="1" dirty="0" smtClean="0">
                <a:solidFill>
                  <a:srgbClr val="FF0000"/>
                </a:solidFill>
              </a:rPr>
              <a:t>2025 </a:t>
            </a:r>
            <a:r>
              <a:rPr lang="en-US" altLang="en-US" i="1" dirty="0">
                <a:solidFill>
                  <a:srgbClr val="FF0000"/>
                </a:solidFill>
              </a:rPr>
              <a:t>- </a:t>
            </a:r>
            <a:r>
              <a:rPr lang="en-US" altLang="en-US" i="1" dirty="0" smtClean="0">
                <a:solidFill>
                  <a:srgbClr val="FF0000"/>
                </a:solidFill>
              </a:rPr>
              <a:t>2026</a:t>
            </a:r>
            <a:endParaRPr lang="en-US" alt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9 (1)">
            <a:extLst>
              <a:ext uri="{FF2B5EF4-FFF2-40B4-BE49-F238E27FC236}">
                <a16:creationId xmlns:a16="http://schemas.microsoft.com/office/drawing/2014/main" xmlns="" id="{62E49CC0-A18C-5ED2-124E-669382B900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quà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76EFA356-3D00-7319-C6F3-AAAA1AE20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2484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B4633F65-1D8B-8D52-0631-7F964DDAFA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D644AD5D-00F9-1691-679D-9FF34ECE9D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1508" name="Picture 4" descr="len-ke-hoach-vui-trung-thu-07">
            <a:hlinkClick r:id="rId3" action="ppaction://hlinksldjump"/>
            <a:extLst>
              <a:ext uri="{FF2B5EF4-FFF2-40B4-BE49-F238E27FC236}">
                <a16:creationId xmlns:a16="http://schemas.microsoft.com/office/drawing/2014/main" xmlns="" id="{E96C60A8-9777-E32C-486E-E4BD12D31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AutoShape 6">
            <a:extLst>
              <a:ext uri="{FF2B5EF4-FFF2-40B4-BE49-F238E27FC236}">
                <a16:creationId xmlns:a16="http://schemas.microsoft.com/office/drawing/2014/main" xmlns="" id="{FC00D307-A0D7-457F-8E55-676AEEFED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81200"/>
            <a:ext cx="3505200" cy="34290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2535" name="AutoShape 7">
            <a:extLst>
              <a:ext uri="{FF2B5EF4-FFF2-40B4-BE49-F238E27FC236}">
                <a16:creationId xmlns:a16="http://schemas.microsoft.com/office/drawing/2014/main" xmlns="" id="{CF9B642A-A503-B6D4-4410-5B2F37A32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81200"/>
            <a:ext cx="3505200" cy="3429000"/>
          </a:xfrm>
          <a:prstGeom prst="flowChartConnector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 b="1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2536" name="AutoShape 8">
            <a:extLst>
              <a:ext uri="{FF2B5EF4-FFF2-40B4-BE49-F238E27FC236}">
                <a16:creationId xmlns:a16="http://schemas.microsoft.com/office/drawing/2014/main" xmlns="" id="{F4F41FB7-B782-6208-6702-FEA33C4FF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81200"/>
            <a:ext cx="3505200" cy="34290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2537" name="AutoShape 9">
            <a:extLst>
              <a:ext uri="{FF2B5EF4-FFF2-40B4-BE49-F238E27FC236}">
                <a16:creationId xmlns:a16="http://schemas.microsoft.com/office/drawing/2014/main" xmlns="" id="{BDE92423-78DD-BB7A-9D17-A7B4651B6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81200"/>
            <a:ext cx="3505200" cy="3429000"/>
          </a:xfrm>
          <a:prstGeom prst="flowChartConnector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 b="1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2538" name="AutoShape 10">
            <a:extLst>
              <a:ext uri="{FF2B5EF4-FFF2-40B4-BE49-F238E27FC236}">
                <a16:creationId xmlns:a16="http://schemas.microsoft.com/office/drawing/2014/main" xmlns="" id="{26AF04DD-B105-6287-36AA-54C0A50D3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81200"/>
            <a:ext cx="3505200" cy="3429000"/>
          </a:xfrm>
          <a:prstGeom prst="flowChartConnector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 b="1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3319" name="AutoShape 11">
            <a:hlinkClick r:id="rId3" action="ppaction://hlinksldjump"/>
            <a:extLst>
              <a:ext uri="{FF2B5EF4-FFF2-40B4-BE49-F238E27FC236}">
                <a16:creationId xmlns:a16="http://schemas.microsoft.com/office/drawing/2014/main" xmlns="" id="{A879BE95-9A1E-E7F7-91EF-0FDFE05FE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105400"/>
            <a:ext cx="1143000" cy="609600"/>
          </a:xfrm>
          <a:prstGeom prst="rightArrow">
            <a:avLst>
              <a:gd name="adj1" fmla="val 50000"/>
              <a:gd name="adj2" fmla="val 46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6" grpId="0" animBg="1"/>
      <p:bldP spid="22537" grpId="0" animBg="1"/>
      <p:bldP spid="225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xmlns="" id="{6297100E-2F6B-5071-6AD8-3857225FB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3556" name="e di choi thuyên.mp4">
            <a:hlinkClick r:id="" action="ppaction://media"/>
            <a:extLst>
              <a:ext uri="{FF2B5EF4-FFF2-40B4-BE49-F238E27FC236}">
                <a16:creationId xmlns:a16="http://schemas.microsoft.com/office/drawing/2014/main" xmlns="" id="{D3E32FBE-912F-5B77-B0D1-7479C0E93BA6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0" y="0"/>
            <a:ext cx="10515600" cy="685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AutoShap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EFA0B507-5D0B-F855-57E0-69A464E5B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324600"/>
            <a:ext cx="914400" cy="533400"/>
          </a:xfrm>
          <a:prstGeom prst="leftArrow">
            <a:avLst>
              <a:gd name="adj1" fmla="val 50000"/>
              <a:gd name="adj2" fmla="val 428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35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55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3">
            <a:extLst>
              <a:ext uri="{FF2B5EF4-FFF2-40B4-BE49-F238E27FC236}">
                <a16:creationId xmlns:a16="http://schemas.microsoft.com/office/drawing/2014/main" xmlns="" id="{FA2A49B1-D01C-CCFC-A343-0275191E2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914400"/>
            <a:ext cx="746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5363" name="Text Box 14">
            <a:extLst>
              <a:ext uri="{FF2B5EF4-FFF2-40B4-BE49-F238E27FC236}">
                <a16:creationId xmlns:a16="http://schemas.microsoft.com/office/drawing/2014/main" xmlns="" id="{4A4420E6-64A4-354F-D917-943B72689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86200"/>
            <a:ext cx="723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Text Box 15">
            <a:extLst>
              <a:ext uri="{FF2B5EF4-FFF2-40B4-BE49-F238E27FC236}">
                <a16:creationId xmlns:a16="http://schemas.microsoft.com/office/drawing/2014/main" xmlns="" id="{B396F914-3DA4-A429-ADAB-DFC6E3C2D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382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0000FF"/>
                </a:solidFill>
                <a:latin typeface="Arial" panose="020B0604020202020204" pitchFamily="34" charset="0"/>
              </a:rPr>
              <a:t>TRÒ CHƠI : Nhìn hình ảnh đoán tên bài hát</a:t>
            </a:r>
          </a:p>
        </p:txBody>
      </p:sp>
      <p:pic>
        <p:nvPicPr>
          <p:cNvPr id="15365" name="Picture 16" descr="quà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1619E776-30F6-7003-732E-9BDCC3470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7" descr="quà 2">
            <a:hlinkClick r:id="rId5" action="ppaction://hlinksldjump"/>
            <a:extLst>
              <a:ext uri="{FF2B5EF4-FFF2-40B4-BE49-F238E27FC236}">
                <a16:creationId xmlns:a16="http://schemas.microsoft.com/office/drawing/2014/main" xmlns="" id="{4664E149-59B4-39FA-3CAE-8FE5BB2FA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828800"/>
            <a:ext cx="3200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saki_246">
            <a:extLst>
              <a:ext uri="{FF2B5EF4-FFF2-40B4-BE49-F238E27FC236}">
                <a16:creationId xmlns:a16="http://schemas.microsoft.com/office/drawing/2014/main" xmlns="" id="{49CA6455-4C3A-0EAB-C47D-AD5DAA5723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>
            <a:extLst>
              <a:ext uri="{FF2B5EF4-FFF2-40B4-BE49-F238E27FC236}">
                <a16:creationId xmlns:a16="http://schemas.microsoft.com/office/drawing/2014/main" xmlns="" id="{6A917E83-5C60-76C3-6ABC-D3E8A0618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2000"/>
            <a:ext cx="647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0247" name="Picture 7" descr="quà 1">
            <a:hlinkClick r:id="rId4" action="ppaction://hlinksldjump"/>
            <a:extLst>
              <a:ext uri="{FF2B5EF4-FFF2-40B4-BE49-F238E27FC236}">
                <a16:creationId xmlns:a16="http://schemas.microsoft.com/office/drawing/2014/main" xmlns="" id="{5F5373A5-7855-44C7-3B45-CF112DDEB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5486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30463BED-F5B0-3099-DC02-94B0D65609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28F6C17A-9989-D2ED-B8FB-B817BD0CD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5604" name="Picture 4" descr="hqdefault">
            <a:hlinkClick r:id="rId3" action="ppaction://hlinksldjump"/>
            <a:extLst>
              <a:ext uri="{FF2B5EF4-FFF2-40B4-BE49-F238E27FC236}">
                <a16:creationId xmlns:a16="http://schemas.microsoft.com/office/drawing/2014/main" xmlns="" id="{8D22BF3F-E335-1879-5C88-DC4DFAAAB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AutoShape 6">
            <a:extLst>
              <a:ext uri="{FF2B5EF4-FFF2-40B4-BE49-F238E27FC236}">
                <a16:creationId xmlns:a16="http://schemas.microsoft.com/office/drawing/2014/main" xmlns="" id="{A9C6220F-16FF-8D18-855E-2A2218989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81200"/>
            <a:ext cx="3505200" cy="34290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8679" name="AutoShape 7">
            <a:extLst>
              <a:ext uri="{FF2B5EF4-FFF2-40B4-BE49-F238E27FC236}">
                <a16:creationId xmlns:a16="http://schemas.microsoft.com/office/drawing/2014/main" xmlns="" id="{A71F8956-2810-A464-8889-42A1F3725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81200"/>
            <a:ext cx="3505200" cy="3429000"/>
          </a:xfrm>
          <a:prstGeom prst="flowChartConnector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 b="1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8680" name="AutoShape 8">
            <a:extLst>
              <a:ext uri="{FF2B5EF4-FFF2-40B4-BE49-F238E27FC236}">
                <a16:creationId xmlns:a16="http://schemas.microsoft.com/office/drawing/2014/main" xmlns="" id="{F22389FA-1A05-2B43-32EA-29ACBB035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81200"/>
            <a:ext cx="3505200" cy="34290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8681" name="AutoShape 9">
            <a:extLst>
              <a:ext uri="{FF2B5EF4-FFF2-40B4-BE49-F238E27FC236}">
                <a16:creationId xmlns:a16="http://schemas.microsoft.com/office/drawing/2014/main" xmlns="" id="{99D25334-80A0-4ED8-7893-F22363F36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81200"/>
            <a:ext cx="3505200" cy="3429000"/>
          </a:xfrm>
          <a:prstGeom prst="flowChartConnector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 b="1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8682" name="AutoShape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79B1012A-58A4-2D72-9E36-194ECEAD1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81200"/>
            <a:ext cx="3505200" cy="3429000"/>
          </a:xfrm>
          <a:prstGeom prst="flowChartConnector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 b="1">
                <a:latin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79" grpId="0" animBg="1"/>
      <p:bldP spid="28680" grpId="0" animBg="1"/>
      <p:bldP spid="28681" grpId="0" animBg="1"/>
      <p:bldP spid="286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>
            <a:extLst>
              <a:ext uri="{FF2B5EF4-FFF2-40B4-BE49-F238E27FC236}">
                <a16:creationId xmlns:a16="http://schemas.microsoft.com/office/drawing/2014/main" xmlns="" id="{2033F8C5-0386-873D-702E-B1D6F80B1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9700" name="anh phi cong.mp4">
            <a:hlinkClick r:id="" action="ppaction://media"/>
            <a:extLst>
              <a:ext uri="{FF2B5EF4-FFF2-40B4-BE49-F238E27FC236}">
                <a16:creationId xmlns:a16="http://schemas.microsoft.com/office/drawing/2014/main" xmlns="" id="{34DC401B-A460-4576-23D7-4B42114868B0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AutoShap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B8FF65E9-6D49-A2C1-EFD2-A20E5E068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096000"/>
            <a:ext cx="914400" cy="533400"/>
          </a:xfrm>
          <a:prstGeom prst="leftArrow">
            <a:avLst>
              <a:gd name="adj1" fmla="val 50000"/>
              <a:gd name="adj2" fmla="val 428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9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700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3">
            <a:extLst>
              <a:ext uri="{FF2B5EF4-FFF2-40B4-BE49-F238E27FC236}">
                <a16:creationId xmlns:a16="http://schemas.microsoft.com/office/drawing/2014/main" xmlns="" id="{C60EA138-7D49-0DA0-98CC-5AE3DCEEB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914400"/>
            <a:ext cx="746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20483" name="Text Box 15">
            <a:extLst>
              <a:ext uri="{FF2B5EF4-FFF2-40B4-BE49-F238E27FC236}">
                <a16:creationId xmlns:a16="http://schemas.microsoft.com/office/drawing/2014/main" xmlns="" id="{83B7925C-873A-0DAF-0ABF-DAF26F33C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382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0000FF"/>
                </a:solidFill>
                <a:latin typeface="Arial" panose="020B0604020202020204" pitchFamily="34" charset="0"/>
              </a:rPr>
              <a:t>TRÒ CHƠI : Nhìn hình ảnh đoán tên bài hát</a:t>
            </a:r>
          </a:p>
        </p:txBody>
      </p:sp>
      <p:pic>
        <p:nvPicPr>
          <p:cNvPr id="20484" name="Picture 17" descr="quà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DBABCA60-D2FE-03CB-35E7-6A31AD260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1981200"/>
            <a:ext cx="3200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3625EBC-AFBA-6626-407F-CC5E7EFAE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85800"/>
            <a:ext cx="8686800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I/ Mục đích - yêu cầu:</a:t>
            </a:r>
            <a:endParaRPr lang="en-US" altLang="en-US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b="1" i="1">
                <a:solidFill>
                  <a:srgbClr val="FF0000"/>
                </a:solidFill>
                <a:cs typeface="Times New Roman" panose="02020603050405020304" pitchFamily="18" charset="0"/>
              </a:rPr>
              <a:t>1. Kiến thức:</a:t>
            </a:r>
            <a:endParaRPr lang="en-US" altLang="en-US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- Trẻ biết tên bài hát, tên tác giả bài hát:  “Em đi qua ngã tư đường phố”, “Anh phi công ơi”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- Trẻ biết vỗ tay theo tiết tấu chậm bài hát: “Em đi qua ngã tư đường phố”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- Trẻ biết thêm một số bài hát về giao thông.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b="1" i="1">
                <a:solidFill>
                  <a:srgbClr val="FF0000"/>
                </a:solidFill>
                <a:cs typeface="Times New Roman" panose="02020603050405020304" pitchFamily="18" charset="0"/>
              </a:rPr>
              <a:t>2. Kỹ năng:</a:t>
            </a:r>
            <a:endParaRPr lang="en-US" altLang="en-US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- Rèn luyện kỹ năng vỗ tay theo tiết tấu chậm bài hát: “Em đi qua ngã tư đường phố”.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- Phát triển khả năng cảm thụ âm nhạc cho trẻ.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- Trẻ hát đúng lời, đúng giai điệu bài hát.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- Trẻ biết biểu diễn tự nhiên, phát triển khả năng nghe và phán đoán cho trẻ.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b="1" i="1">
                <a:solidFill>
                  <a:srgbClr val="FF0000"/>
                </a:solidFill>
                <a:cs typeface="Times New Roman" panose="02020603050405020304" pitchFamily="18" charset="0"/>
              </a:rPr>
              <a:t>3. Thái độ:</a:t>
            </a:r>
            <a:endParaRPr lang="en-US" altLang="en-US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- Trẻ tích cực tham gia vào tiết học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- Trẻ biết lắng  nghe cô hát.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11">
            <a:extLst>
              <a:ext uri="{FF2B5EF4-FFF2-40B4-BE49-F238E27FC236}">
                <a16:creationId xmlns:a16="http://schemas.microsoft.com/office/drawing/2014/main" xmlns="" id="{CF3F66EA-EF8E-F164-F5C1-A6157F3937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images">
            <a:extLst>
              <a:ext uri="{FF2B5EF4-FFF2-40B4-BE49-F238E27FC236}">
                <a16:creationId xmlns:a16="http://schemas.microsoft.com/office/drawing/2014/main" xmlns="" id="{09BAFE32-6AA4-8F3E-E674-F6379ED19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images">
            <a:extLst>
              <a:ext uri="{FF2B5EF4-FFF2-40B4-BE49-F238E27FC236}">
                <a16:creationId xmlns:a16="http://schemas.microsoft.com/office/drawing/2014/main" xmlns="" id="{D1DD7C8D-A079-72B2-5823-81272B97E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21336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images">
            <a:extLst>
              <a:ext uri="{FF2B5EF4-FFF2-40B4-BE49-F238E27FC236}">
                <a16:creationId xmlns:a16="http://schemas.microsoft.com/office/drawing/2014/main" xmlns="" id="{679B6E9F-BCF4-9B3B-B9E3-F0B97303B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images">
            <a:extLst>
              <a:ext uri="{FF2B5EF4-FFF2-40B4-BE49-F238E27FC236}">
                <a16:creationId xmlns:a16="http://schemas.microsoft.com/office/drawing/2014/main" xmlns="" id="{802B7156-2206-25A0-F1FB-816D95B5D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21336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quà 2">
            <a:hlinkClick r:id="rId5" action="ppaction://hlinksldjump"/>
            <a:extLst>
              <a:ext uri="{FF2B5EF4-FFF2-40B4-BE49-F238E27FC236}">
                <a16:creationId xmlns:a16="http://schemas.microsoft.com/office/drawing/2014/main" xmlns="" id="{7DD3AE4F-1CC5-4F02-95B5-CE6CED782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54102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ACDD46B5-8EF8-F4A9-AE31-FBB01CABC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F998A795-781B-0A4C-0BE6-5A30DB4D5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1748" name="Picture 4" descr="tau-hoa-thomas-t01">
            <a:hlinkClick r:id="rId3" action="ppaction://hlinksldjump"/>
            <a:extLst>
              <a:ext uri="{FF2B5EF4-FFF2-40B4-BE49-F238E27FC236}">
                <a16:creationId xmlns:a16="http://schemas.microsoft.com/office/drawing/2014/main" xmlns="" id="{5FF8002F-B4C1-3E02-F778-880F2D979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AutoShape 6">
            <a:extLst>
              <a:ext uri="{FF2B5EF4-FFF2-40B4-BE49-F238E27FC236}">
                <a16:creationId xmlns:a16="http://schemas.microsoft.com/office/drawing/2014/main" xmlns="" id="{7CF12B23-B150-0272-8E58-45A833BAC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81200"/>
            <a:ext cx="3505200" cy="34290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2775" name="AutoShape 7">
            <a:extLst>
              <a:ext uri="{FF2B5EF4-FFF2-40B4-BE49-F238E27FC236}">
                <a16:creationId xmlns:a16="http://schemas.microsoft.com/office/drawing/2014/main" xmlns="" id="{E884FA6B-215B-99C3-9223-5E0C06424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81200"/>
            <a:ext cx="3505200" cy="3429000"/>
          </a:xfrm>
          <a:prstGeom prst="flowChartConnector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 b="1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2776" name="AutoShape 8">
            <a:extLst>
              <a:ext uri="{FF2B5EF4-FFF2-40B4-BE49-F238E27FC236}">
                <a16:creationId xmlns:a16="http://schemas.microsoft.com/office/drawing/2014/main" xmlns="" id="{B4FC5D06-F4CC-E656-2E42-417DDD007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81200"/>
            <a:ext cx="3505200" cy="34290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2777" name="AutoShape 9">
            <a:extLst>
              <a:ext uri="{FF2B5EF4-FFF2-40B4-BE49-F238E27FC236}">
                <a16:creationId xmlns:a16="http://schemas.microsoft.com/office/drawing/2014/main" xmlns="" id="{197F1234-8A3F-5661-648D-807FA77CD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81200"/>
            <a:ext cx="3505200" cy="3429000"/>
          </a:xfrm>
          <a:prstGeom prst="flowChartConnector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 b="1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2778" name="AutoShape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A5197A97-A579-7793-4987-8825B7802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81200"/>
            <a:ext cx="3505200" cy="3429000"/>
          </a:xfrm>
          <a:prstGeom prst="flowChartConnector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 b="1">
                <a:latin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  <p:bldP spid="32775" grpId="0" animBg="1"/>
      <p:bldP spid="32776" grpId="0" animBg="1"/>
      <p:bldP spid="32777" grpId="0" animBg="1"/>
      <p:bldP spid="327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>
            <a:extLst>
              <a:ext uri="{FF2B5EF4-FFF2-40B4-BE49-F238E27FC236}">
                <a16:creationId xmlns:a16="http://schemas.microsoft.com/office/drawing/2014/main" xmlns="" id="{6904182E-4B56-0DA7-5EE0-05A9B8165B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3796" name="doan tau ti xiu.mp4">
            <a:hlinkClick r:id="" action="ppaction://media"/>
            <a:extLst>
              <a:ext uri="{FF2B5EF4-FFF2-40B4-BE49-F238E27FC236}">
                <a16:creationId xmlns:a16="http://schemas.microsoft.com/office/drawing/2014/main" xmlns="" id="{3D876F0A-568E-B1EE-6E63-AEDAD2CE8798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3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79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ED016D-F090-1A6F-F6EF-F23BA38FA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143000"/>
            <a:ext cx="8001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000" b="1">
                <a:solidFill>
                  <a:srgbClr val="0000FF"/>
                </a:solidFill>
                <a:cs typeface="Times New Roman" panose="02020603050405020304" pitchFamily="18" charset="0"/>
              </a:rPr>
              <a:t>II/ Chuẩn bị:</a:t>
            </a:r>
            <a:endParaRPr lang="en-US" altLang="en-US" sz="200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1. Đồ dùng của cô: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- Giáo án điện tử phần trò chơi, máy tính, máy chiếu, màn chiếu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- Video ngắn về ngã tư đường phố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- Đàn, nhạc bài hát: </a:t>
            </a:r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“Em đi qua ngã tư đường phố”, “Anh phi công ơi”</a:t>
            </a:r>
            <a:endParaRPr lang="en-US" altLang="en-US" sz="200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- Nhạc không lời và nhạc có lời các bài hát: </a:t>
            </a:r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“Em đi qua ngã tư đường phố”, “Anh phi công ơi”, “ Em tập lái ô tô”, “ đèn đỏ, đèn xanh”...</a:t>
            </a:r>
            <a:endParaRPr lang="en-US" altLang="en-US" sz="200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2. Đồ dùng của trẻ: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- Sân khấu cho trẻ biểu diễn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- Các dụng cụ gõ đệm của trẻ:  Sắc xô, phách tre, dàn trống sắt.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- Tư trang gọn gàng.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45327920">
            <a:extLst>
              <a:ext uri="{FF2B5EF4-FFF2-40B4-BE49-F238E27FC236}">
                <a16:creationId xmlns:a16="http://schemas.microsoft.com/office/drawing/2014/main" xmlns="" id="{2D956182-FEC1-F696-5DB2-77626C708B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350"/>
            <a:ext cx="4724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5">
            <a:extLst>
              <a:ext uri="{FF2B5EF4-FFF2-40B4-BE49-F238E27FC236}">
                <a16:creationId xmlns:a16="http://schemas.microsoft.com/office/drawing/2014/main" xmlns="" id="{CD997495-279B-E0CE-DF9C-18ABE44CE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914400"/>
            <a:ext cx="746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124" name="Text Box 17">
            <a:extLst>
              <a:ext uri="{FF2B5EF4-FFF2-40B4-BE49-F238E27FC236}">
                <a16:creationId xmlns:a16="http://schemas.microsoft.com/office/drawing/2014/main" xmlns="" id="{B5E2A943-EC28-B332-0193-51C960087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86200"/>
            <a:ext cx="723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5" name="Text Box 20">
            <a:extLst>
              <a:ext uri="{FF2B5EF4-FFF2-40B4-BE49-F238E27FC236}">
                <a16:creationId xmlns:a16="http://schemas.microsoft.com/office/drawing/2014/main" xmlns="" id="{906BE61F-A838-58C4-8812-6581474F7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382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0000FF"/>
                </a:solidFill>
                <a:latin typeface="Arial" panose="020B0604020202020204" pitchFamily="34" charset="0"/>
              </a:rPr>
              <a:t>TRÒ CHƠI : Nhìn hình ảnh đoá tên bài hát</a:t>
            </a:r>
          </a:p>
        </p:txBody>
      </p:sp>
      <p:pic>
        <p:nvPicPr>
          <p:cNvPr id="8214" name="Picture 22" descr="quà 1">
            <a:hlinkClick r:id="rId4" action="ppaction://hlinksldjump"/>
            <a:extLst>
              <a:ext uri="{FF2B5EF4-FFF2-40B4-BE49-F238E27FC236}">
                <a16:creationId xmlns:a16="http://schemas.microsoft.com/office/drawing/2014/main" xmlns="" id="{2289809B-43E2-BFA8-4B5D-03873B89E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23" descr="quà 2">
            <a:hlinkClick r:id="rId6" action="ppaction://hlinksldjump"/>
            <a:extLst>
              <a:ext uri="{FF2B5EF4-FFF2-40B4-BE49-F238E27FC236}">
                <a16:creationId xmlns:a16="http://schemas.microsoft.com/office/drawing/2014/main" xmlns="" id="{5BD58051-D65A-5606-F80C-6F0E2F68B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244600"/>
            <a:ext cx="3200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 descr="quà 4">
            <a:hlinkClick r:id="rId8" action="ppaction://hlinksldjump"/>
            <a:extLst>
              <a:ext uri="{FF2B5EF4-FFF2-40B4-BE49-F238E27FC236}">
                <a16:creationId xmlns:a16="http://schemas.microsoft.com/office/drawing/2014/main" xmlns="" id="{9A3ECD8C-8838-FBE0-B4C7-67BED3C1A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14800"/>
            <a:ext cx="312420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5" descr="quà 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340672F-D6A4-DD73-3362-DD26840DB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4000500"/>
            <a:ext cx="2743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quà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93B0B7A4-A5AF-ADA0-4A74-C4B03B5B9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60198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7" name="Picture 37" descr="images">
            <a:hlinkClick r:id="rId4" action="ppaction://hlinksldjump"/>
            <a:extLst>
              <a:ext uri="{FF2B5EF4-FFF2-40B4-BE49-F238E27FC236}">
                <a16:creationId xmlns:a16="http://schemas.microsoft.com/office/drawing/2014/main" xmlns="" id="{04A356C1-595B-5BDD-6BFF-E4D08EB75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162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AutoShape 7">
            <a:extLst>
              <a:ext uri="{FF2B5EF4-FFF2-40B4-BE49-F238E27FC236}">
                <a16:creationId xmlns:a16="http://schemas.microsoft.com/office/drawing/2014/main" xmlns="" id="{E33AFB63-A9BA-D730-2F38-20EEAD061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81200"/>
            <a:ext cx="3505200" cy="34290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7416" name="AutoShape 8">
            <a:extLst>
              <a:ext uri="{FF2B5EF4-FFF2-40B4-BE49-F238E27FC236}">
                <a16:creationId xmlns:a16="http://schemas.microsoft.com/office/drawing/2014/main" xmlns="" id="{CE714812-3DC2-638A-5924-7305F56A8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81200"/>
            <a:ext cx="3505200" cy="3429000"/>
          </a:xfrm>
          <a:prstGeom prst="flowChartConnector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 b="1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7417" name="AutoShape 9">
            <a:extLst>
              <a:ext uri="{FF2B5EF4-FFF2-40B4-BE49-F238E27FC236}">
                <a16:creationId xmlns:a16="http://schemas.microsoft.com/office/drawing/2014/main" xmlns="" id="{AD03C116-7976-D0AD-1FBD-BB9C66915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81200"/>
            <a:ext cx="3505200" cy="34290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7418" name="AutoShape 10">
            <a:extLst>
              <a:ext uri="{FF2B5EF4-FFF2-40B4-BE49-F238E27FC236}">
                <a16:creationId xmlns:a16="http://schemas.microsoft.com/office/drawing/2014/main" xmlns="" id="{DC02A5BA-36DD-B948-D5C8-AA0F865CC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81200"/>
            <a:ext cx="3505200" cy="3429000"/>
          </a:xfrm>
          <a:prstGeom prst="flowChartConnector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 b="1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7419" name="AutoShape 11">
            <a:hlinkClick r:id="rId3" action="ppaction://hlinksldjump"/>
            <a:extLst>
              <a:ext uri="{FF2B5EF4-FFF2-40B4-BE49-F238E27FC236}">
                <a16:creationId xmlns:a16="http://schemas.microsoft.com/office/drawing/2014/main" xmlns="" id="{EF7EDFCC-E68B-0FAB-9329-22A354592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81200"/>
            <a:ext cx="3505200" cy="3429000"/>
          </a:xfrm>
          <a:prstGeom prst="flowChartConnector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 b="1">
                <a:latin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6" grpId="0" animBg="1"/>
      <p:bldP spid="17417" grpId="0" animBg="1"/>
      <p:bldP spid="17418" grpId="0" animBg="1"/>
      <p:bldP spid="174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xmlns="" id="{6E94D6D6-9EA8-6AB0-8CC1-ABEF08015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8440" name="e tap lai o to.mp4">
            <a:hlinkClick r:id="" action="ppaction://media"/>
            <a:extLst>
              <a:ext uri="{FF2B5EF4-FFF2-40B4-BE49-F238E27FC236}">
                <a16:creationId xmlns:a16="http://schemas.microsoft.com/office/drawing/2014/main" xmlns="" id="{44A9FE53-1B5F-B0C4-56EE-A78B6F3D8485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11975"/>
          </a:xfrm>
        </p:spPr>
      </p:pic>
      <p:sp>
        <p:nvSpPr>
          <p:cNvPr id="9220" name="AutoShape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FCFC632C-1053-2593-41E6-BC09F6D64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leftArrow">
            <a:avLst>
              <a:gd name="adj1" fmla="val 50000"/>
              <a:gd name="adj2" fmla="val 428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4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40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3">
            <a:extLst>
              <a:ext uri="{FF2B5EF4-FFF2-40B4-BE49-F238E27FC236}">
                <a16:creationId xmlns:a16="http://schemas.microsoft.com/office/drawing/2014/main" xmlns="" id="{44C44660-62C5-BE4E-653E-652B8BA60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914400"/>
            <a:ext cx="746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43" name="Text Box 14">
            <a:extLst>
              <a:ext uri="{FF2B5EF4-FFF2-40B4-BE49-F238E27FC236}">
                <a16:creationId xmlns:a16="http://schemas.microsoft.com/office/drawing/2014/main" xmlns="" id="{BE868A90-B871-B093-B359-577FA6D59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86200"/>
            <a:ext cx="723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4" name="Text Box 15">
            <a:extLst>
              <a:ext uri="{FF2B5EF4-FFF2-40B4-BE49-F238E27FC236}">
                <a16:creationId xmlns:a16="http://schemas.microsoft.com/office/drawing/2014/main" xmlns="" id="{D468E610-EAD9-969F-63A6-3C8EBEACE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382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0000FF"/>
                </a:solidFill>
                <a:latin typeface="Arial" panose="020B0604020202020204" pitchFamily="34" charset="0"/>
              </a:rPr>
              <a:t>TRÒ CHƠI : Nhìn hình ảnh đoán tên bài hát</a:t>
            </a:r>
          </a:p>
        </p:txBody>
      </p:sp>
      <p:pic>
        <p:nvPicPr>
          <p:cNvPr id="10245" name="Picture 16" descr="quà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A37F471D-B099-8B88-92B2-134826024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23622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7" descr="quà 2">
            <a:hlinkClick r:id="rId5" action="ppaction://hlinksldjump"/>
            <a:extLst>
              <a:ext uri="{FF2B5EF4-FFF2-40B4-BE49-F238E27FC236}">
                <a16:creationId xmlns:a16="http://schemas.microsoft.com/office/drawing/2014/main" xmlns="" id="{EB6949EF-1C55-B7FA-7593-19C5FA329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3200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8" descr="quà 4">
            <a:hlinkClick r:id="rId7" action="ppaction://hlinksldjump"/>
            <a:extLst>
              <a:ext uri="{FF2B5EF4-FFF2-40B4-BE49-F238E27FC236}">
                <a16:creationId xmlns:a16="http://schemas.microsoft.com/office/drawing/2014/main" xmlns="" id="{06776C64-9BA5-E197-241A-423AEFD0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4114800"/>
            <a:ext cx="312420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&quot;/&gt;&lt;property id=&quot;20307&quot; value=&quot;261&quot;/&gt;&lt;/object&gt;&lt;object type=&quot;3&quot; unique_id=&quot;10006&quot;&gt;&lt;property id=&quot;20148&quot; value=&quot;5&quot;/&gt;&lt;property id=&quot;20300&quot; value=&quot;Slide 2&quot;/&gt;&lt;property id=&quot;20307&quot; value=&quot;262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8&quot;/&gt;&lt;property id=&quot;20307&quot; value=&quot;260&quot;/&gt;&lt;/object&gt;&lt;object type=&quot;3&quot; unique_id=&quot;10009&quot;&gt;&lt;property id=&quot;20148&quot; value=&quot;5&quot;/&gt;&lt;property id=&quot;20300&quot; value=&quot;Slide 13&quot;/&gt;&lt;property id=&quot;20307&quot; value=&quot;263&quot;/&gt;&lt;/object&gt;&lt;object type=&quot;3&quot; unique_id=&quot;10090&quot;&gt;&lt;property id=&quot;20148&quot; value=&quot;5&quot;/&gt;&lt;property id=&quot;20300&quot; value=&quot;Slide 18&quot;/&gt;&lt;property id=&quot;20307&quot; value=&quot;264&quot;/&gt;&lt;/object&gt;&lt;object type=&quot;3&quot; unique_id=&quot;10091&quot;&gt;&lt;property id=&quot;20148&quot; value=&quot;5&quot;/&gt;&lt;property id=&quot;20300&quot; value=&quot;Slide 22&quot;/&gt;&lt;property id=&quot;20307&quot; value=&quot;266&quot;/&gt;&lt;/object&gt;&lt;object type=&quot;3&quot; unique_id=&quot;10092&quot;&gt;&lt;property id=&quot;20148&quot; value=&quot;5&quot;/&gt;&lt;property id=&quot;20300&quot; value=&quot;Slide 23&quot;/&gt;&lt;property id=&quot;20307&quot; value=&quot;267&quot;/&gt;&lt;/object&gt;&lt;object type=&quot;3&quot; unique_id=&quot;10247&quot;&gt;&lt;property id=&quot;20148&quot; value=&quot;5&quot;/&gt;&lt;property id=&quot;20300&quot; value=&quot;Slide 3&quot;/&gt;&lt;property id=&quot;20307&quot; value=&quot;271&quot;/&gt;&lt;/object&gt;&lt;object type=&quot;3&quot; unique_id=&quot;10248&quot;&gt;&lt;property id=&quot;20148&quot; value=&quot;5&quot;/&gt;&lt;property id=&quot;20300&quot; value=&quot;Slide 5&quot;/&gt;&lt;property id=&quot;20307&quot; value=&quot;269&quot;/&gt;&lt;/object&gt;&lt;object type=&quot;3&quot; unique_id=&quot;10249&quot;&gt;&lt;property id=&quot;20148&quot; value=&quot;5&quot;/&gt;&lt;property id=&quot;20300&quot; value=&quot;Slide 6&quot;/&gt;&lt;property id=&quot;20307&quot; value=&quot;270&quot;/&gt;&lt;/object&gt;&lt;object type=&quot;3&quot; unique_id=&quot;10250&quot;&gt;&lt;property id=&quot;20148&quot; value=&quot;5&quot;/&gt;&lt;property id=&quot;20300&quot; value=&quot;Slide 9&quot;/&gt;&lt;property id=&quot;20307&quot; value=&quot;272&quot;/&gt;&lt;/object&gt;&lt;object type=&quot;3&quot; unique_id=&quot;10251&quot;&gt;&lt;property id=&quot;20148&quot; value=&quot;5&quot;/&gt;&lt;property id=&quot;20300&quot; value=&quot;Slide 10&quot;/&gt;&lt;property id=&quot;20307&quot; value=&quot;273&quot;/&gt;&lt;/object&gt;&lt;object type=&quot;3&quot; unique_id=&quot;10252&quot;&gt;&lt;property id=&quot;20148&quot; value=&quot;5&quot;/&gt;&lt;property id=&quot;20300&quot; value=&quot;Slide 11&quot;/&gt;&lt;property id=&quot;20307&quot; value=&quot;274&quot;/&gt;&lt;/object&gt;&lt;object type=&quot;3&quot; unique_id=&quot;10253&quot;&gt;&lt;property id=&quot;20148&quot; value=&quot;5&quot;/&gt;&lt;property id=&quot;20300&quot; value=&quot;Slide 14&quot;/&gt;&lt;property id=&quot;20307&quot; value=&quot;275&quot;/&gt;&lt;/object&gt;&lt;object type=&quot;3&quot; unique_id=&quot;10254&quot;&gt;&lt;property id=&quot;20148&quot; value=&quot;5&quot;/&gt;&lt;property id=&quot;20300&quot; value=&quot;Slide 15&quot;/&gt;&lt;property id=&quot;20307&quot; value=&quot;277&quot;/&gt;&lt;/object&gt;&lt;object type=&quot;3&quot; unique_id=&quot;10255&quot;&gt;&lt;property id=&quot;20148&quot; value=&quot;5&quot;/&gt;&lt;property id=&quot;20300&quot; value=&quot;Slide 16&quot;/&gt;&lt;property id=&quot;20307&quot; value=&quot;278&quot;/&gt;&lt;/object&gt;&lt;object type=&quot;3&quot; unique_id=&quot;10256&quot;&gt;&lt;property id=&quot;20148&quot; value=&quot;5&quot;/&gt;&lt;property id=&quot;20300&quot; value=&quot;Slide 19&quot;/&gt;&lt;property id=&quot;20307&quot; value=&quot;279&quot;/&gt;&lt;/object&gt;&lt;object type=&quot;3&quot; unique_id=&quot;10257&quot;&gt;&lt;property id=&quot;20148&quot; value=&quot;5&quot;/&gt;&lt;property id=&quot;20300&quot; value=&quot;Slide 20&quot;/&gt;&lt;property id=&quot;20307&quot; value=&quot;280&quot;/&gt;&lt;/object&gt;&lt;object type=&quot;3&quot; unique_id=&quot;10258&quot;&gt;&lt;property id=&quot;20148&quot; value=&quot;5&quot;/&gt;&lt;property id=&quot;20300&quot; value=&quot;Slide 21&quot;/&gt;&lt;property id=&quot;20307&quot; value=&quot;281&quot;/&gt;&lt;/object&gt;&lt;object type=&quot;3&quot; unique_id=&quot;10375&quot;&gt;&lt;property id=&quot;20148&quot; value=&quot;5&quot;/&gt;&lt;property id=&quot;20300&quot; value=&quot;Slide 7&quot;/&gt;&lt;property id=&quot;20307&quot; value=&quot;282&quot;/&gt;&lt;/object&gt;&lt;object type=&quot;3&quot; unique_id=&quot;10376&quot;&gt;&lt;property id=&quot;20148&quot; value=&quot;5&quot;/&gt;&lt;property id=&quot;20300&quot; value=&quot;Slide 12&quot;/&gt;&lt;property id=&quot;20307&quot; value=&quot;283&quot;/&gt;&lt;/object&gt;&lt;object type=&quot;3&quot; unique_id=&quot;10377&quot;&gt;&lt;property id=&quot;20148&quot; value=&quot;5&quot;/&gt;&lt;property id=&quot;20300&quot; value=&quot;Slide 17&quot;/&gt;&lt;property id=&quot;20307&quot; value=&quot;284&quot;/&gt;&lt;/object&gt;&lt;/object&gt;&lt;/object&gt;&lt;/database&gt;"/>
  <p:tag name="ISPRING_ULTRA_SCORM_COURSE_ID" val="D9234F37-47E7-4524-93E1-B4DB6C45643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RESENTATION_TITLE" val="GA ÂM NHẠC"/>
  <p:tag name="ISPRING_PLAYERS_CUSTOMIZATION" val="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N1pPkuG9r1qtEMAALB3AAAXAAAAdW5pdmVyc2FsL3VuaXZlcnNhbC5wbmftvQdUk1n3LwyBUAIISpFexIKVJkWBBEHBGRVwsKAoVQGBEJChiUmIIOBI0SlIk4AoiEoTSOgJgsQZ+iA1QCijIBACAgmk3gQV0Zd5/971feuuu9Z11hpmzfM855y999nlt8/Z5+SWnY21BEgRxMfHJ/HD0cM/8fEJAvn4ALdEhLhP6h3vkLn/4Q/8ydqCr6BV+R33fwQ9D504xMdXnCjGdOV+ySfqf/RcIB/fhnrev/wE2ONLfHwhR344fOhUqBN5ENa23/McZLZ2u1OEdsRDW526xqWGgba4irCHJ27Gdm/68cHAUZ2jd2U27QFtgv6gHuUdL5JfzF9j2e4tpmv+2OF88aNHZeWQxKl7JRkqHiHBifcHfRJT2v64UMGZbp1u1kXf7xsLz6gKJ+Qwlt/ZIivDyGU9hoW19Mkuyu7C6tGzEvIuEfxCa/5o+WYuLnVQrEkkzkAHe6MRiD9KXVwHzyew5s8eovkChzy+SyaUtdgDBNy0V7PtvQxxVXEm3Fvb11tDqQPmzIE5CGceAuBHfdEF789ufakwvMqQoXpAqknAc3DOF6Sgmox4byHLf9o+PLT7WKTpAW3On+/kD1it7cTfW+Cu8EDApHAx4o7CV4yUHxewQImlb5Ny3jz3R+H1l+IJYqaGPUFb3Ef1bDN73tSNvf/cj849/iw80DBD0dx2dkQ6XXT724PvHCWPfR6qhj8rwg4fFyW2X13G/0FwscfnsYaVhTxEgX6kWrjBoBnblGClzdJt1d3FHKQgQubzYXAfaeS+mgwWmzUsDOltoNQylBeXB8bB2OVpT0jV8uRZXCXtKqMASWLcrz8crpoItX+9J2PM1YMEVR2iNMYrpUnCJyzfvcGa+fn2YEjTGMwbtxpYWJOjB+mtO7bpvZP6Z3E0X3ZJslN3msaxyDAcPX5z+1z4L5s5geSFR4XjyhIu+yvQ9Ne5huilhh2GyFlhpP8i45/fbJ0uzAcelz4YnJ5dDHlYkXgQPnfb2VTrqPHNwsDk2PEA0xDCi5pEJHPMGlJoKwtquEaE+SLTY/pxiWZyFvybie4S5zI0Pkn8Z4GSmwCW8NgR++L8ivKFGxdeUO9n88d5YGHl7odNb6COpR2QqnuZTtgqDWpWOX6JOq68/bwmqzWkdt7Tm92NrV180gHePm0SvAyflBu/fwDy0F5reEttogltJOqjuHcpGf+gJQV855xufXQ2IaR6LL6jSj7I98jtt6Vq76ZgVRw2Azsk1yTuzKR1XieS58o72ksZmKBGzkuYz5Lb/nJSAmKwY+si9iXcNqy9rYNvgyWqFy0CHHU4cmKUimSPI2vp+ogxKmIXnOkMKVFP8qGpDMnFh1btzRnFvmPMGevau5b7Vpkl3YZOYkd4el1oNUPkLBIeGDATzai9XXtiixX44Vo6i0vFF4vhxQVnInsx7DnCZChIaVxnY6M7EjEzjpg5UZu9Ye7CLfNMSeBohSINijr09GQ4m3C1uBVTC5aJPdgYi3D06DngRgwMe9bqnmVueo8xb8uskbwWPAgWB7bC9xnf3Da18ODmqg5mGvn/apdZc8ev5WL140SPajP//QLkI2GkZAKnjJPooTHTk1rrcBZJglugypEc9pyceSnZq/PhGLijvJTwCzSWkMB4SXI3g6YcsNbAminwBJPW9/jQ/uE5z+l5awi9A33liXuKVzkx2LpkYFKpJZARzqllYQqCHQUl4PfHdBlvzSwiazsSiYyDL+EMFw1MrgqhfC9GU9XdERqThX89JjklQ5RLJHmcamC3mKW5+hLbXB/AahlCkIyqjXzilij2smLQu/oor9bs5RnaI65YMGCX3qCEWGJ02xsoIWSPjBfKygTbMEYdz76IpWXhg9LFLhRdLPps8zZQF4xdJlINVh0Li78YvvsQ55CLbn+34g1EaRGpz0sxWvN9/oFbDLI0qAEePaXsM5k9cos8gS1mVd3cmJuh0g4bP6CIpzotd2/FbmTIRR0uMaVSb3SLNKJP/tbdbu1uSnVa6P6H1lRmBWFrs1WzOVAOcTqKSnHVknI90mznNXUbhxXCtOzpXXyoIAYMNmPryMQSKBS1RFkGYhJ7MZ1r2jYvA8hKdC/qWJiOOPD8fWKMFFU/qBF89uFNwByTQnqgE5Rg/M88f3SW+bMq4HUWFcPnPkkFy5QnBNblafN1U44IrbpOvG+W+f5uqKIf5waXHKcIWieFuP8Nn7z2X2PsALTXQXofsF6oFvYjVRQYTUGqOm7HcDUgx5xG7Esd8Pr1QXEsY0Hzce41ANc4fe2ZjI4hDCT/HIVWGL9Eg22MxWEVj9grB3nri58fGwC3+5dfUAOLq+UWzunITJBs2rv7PLRLsTuVFUHT15iuWjoDGQ5UZZiGccwt9nLHjQiw+gQaSc7nh1qZm8Zw5352WWkqsYg7foyv/XisJfi2izyooTJmxEW5BJPPGBii9FS0AXMPEhwKb0NWGTTX13HUaleM8FLNzvLiqCrdUhKQdzXfLw49D9uv4K4PPJ+NlgA2WjE12ydypWHhN0rf1eduEGrt4JvxvkSwQHnRaSnb1VzNmzd4xV9jwok/s6Ej9QV2Lr4Pa1UKA6MARA9QOr1ehKuDSJuycwdYcfe5VhfhK88mK4FKpTKBEVxK3S1Q7Hxz1nEUJt8eC2Nk1gXeF7vw7OKzL1SOapcZX03LDmQkFNGygzse0+yTia8HDfVUsItqP8q3sGcjhWL0gdFT09aNmq/k09hgUz5ijl1bWCaXVFVFUAN7EabbW4YjR4LGwCc7RaSj7WckU3a2aysRwoiOB1o3gg6/6kDi3aK2bZRpDmMSuoM2SMO12l/UsOf3R+sH0dX3+hF3yHi1/blUgu7GTSkHHNeSKlMGY2PGURexFDoVFZguZkP+i17z6nNY5PnPIvrmZXJnE/E1k4pglTvv30TmuKfUjty++8owH8KeTrvj4Mn5czzAkXPI0z3+sKDYHIc8L0lXkOjYSoNpeLW0+3sHclxjPihQcxSgg89apz2HbF1CsnrFuMKql2TcPifAutrhQFECLcAgsZe3qMvXbsuCF9QdsECFMnsp1HhBhtA2wvkDMbdGptNGAh/DboyFdUCco9twxZJMpYJCDq0gsKE4y9zk7MJ4CphvIChcDXSBUDHsYJQUctdzlZdkPZ1jXF+rHhDO0Hke6jqI1DTf/wdZgN2Y44IlEqzmiNAYm8EZiF0RiYpwpHNIwRw41SQQHbg/IoXsfSKMoXwDIYiD+xwa6FYjUY03ajVAYxDqzqaNvQeJhnFmZ4JJG84VkCkVqpxNJ6av+an+1BRMgo7HNlc2Jl1pG4MSfCepDuNc7Q0kVy2G6n5GE0Ut+D4LfhGadegticwxLGfO5Eh+cvkQHT2afD7X/a/P6EVUKArAMaGHiAo/IAlJDL9R+W3K8IWgdA+0fUz/1SrY6oywGwZY8ttiLoP7lM8S/liLcva1RNiZa/kH6G/bR/7BLTy9fC0Kcsnj9m/Bn/UV8ML/KCECPHNt+F7q1T5t0X1fvCzC8YCO+ZZXX7Yp+omLpf5QDf2zj/1nyvk82S/AYBePBPWNl76EXw55KJPauXiYL/MJ/9fAb0pfXUbqF5GbX2HPM97mWkV/C2jzX3AGTCSbvF3bSocLvKRARwUV1m+i8buU3pcYVQQYBdh0SOhLTPmHohTo2QL+mOC2G1+RxBVTxOE7X3Dg4vKIK7/dZrObDt1S/5KFf+GYCyJ/lKw+bPe1+P4r6Rt/F1klfVHclLXQmTaORiLm/z6mDWU+jgA9Nk8XG02XGo+ePnBRS13m6NifD0ou1GxWT0hxb/wwn4tKS2+NcBVhi11ngw7tygTsmtWXjQ20TNfUG/fmzqY6cEdki14Px+2Frr/4h/Ef+wxzo/rdM0eBp8yBmDPqrRtTAqu5PN258VudR0qltoWyCSHhg8imjDI3/8Qva4fKA11q7eKJye4zG5kRqDwPPJk3prqMlr9em/LWpgtIPYq8sdAnHR8UKjXhvdc5jWoO++s4/6Ebd9dMCEAoJ5Uf+5TLZYRdJv5P08A7e9wv3Vj9wLwqG8BtbC/76sLuZhmprfJrZKjl4vJEwb+K2xIkAgSlN+sL/6lntUa+n4cte/FNw0Z8H/b7sN+HXTOswa7Z0dvafqqIpZEWM9pA4GJ4z8UQ6Ez1fOttejzUm7iZqEic9lT4l84V9jY9p21JnUozgjmd4iuyVd9I3CPvEH0iyxz1W9hb9XONa7wkXu980mXKy3xH7F9AwN79sVCaPQ6Q4nMzBXBDUHONLwWKv4adTcIJ31s6g4J7cLG8G1Efkgime3noNqU/BligADvmmw89j1srIulFqTMm7kAqFK+9iIhJ2gJA9W6G3LNfX5r7cslF24i7/PNa2LXEoFd3oShu9L3z5D67dt2+O7HSqiO9IF+f2jFpNoxUC5+eTHRip3hmVNA9oqDECorAArcDF9KT++OIddlJz300q0U4NdzrwUgmgC/1uWMC5UVEgBvymO8ouz+51LWCNYabjGxMyMfrtlCLE+Gv3veRlcUEowAxp9gLtJb15mF4gRxlbYwB9HkweglmPy83B/utNDjDKaVtBskYp3hu+PVy3JpwlY75o4h6YNedK5jx0AHLnoCJ4BnQpwZt645Qmh9V1nYSZZlGPqCqX5JgiQncJSUFupSAf5e0cd0RCuKL3lbs8j9aYtbj7tFdQgmekeYyrWc9/HPTpQJZD5DIprWfy+j4Vxq+SB1/gq9toV5IvHexDUysgKmry7xSvdm5Z8e6Ujoh5pofeMYF7RHeSmgq8PE2kRTl8tCX7Z/6Rq8HpA8UFF2r6qDVBk/6MuaLE871FJBN93N5UA7c+tb5jJbd8KWMA0eTdNdgDB0kwyU+8GzmNa07vJ4Ddx/0g687w8o9uxzoyrKPVUG+RHYeB2INNWtEyEqtJ5fpnk3lPUFnuIDufhet9+RHDbUA2QilXa5Odv1E7XuhUtN7zlyw8UYt+xHM9a3ybi6+EAGuZcfhmn5JFEsatGdEq3tI+JPFbUc/fnq//yNSxf8k/trvdHfxogUqSHn82FBT83LrOvZQsbEYysEBuixRjlg/6GDMRTXDiSVnGy66Atq8TYm8pKCp/JmDe53Bvb9Cebw2IC7f4N+yL3d9I75gQ3Q9lqQMuvThm3VNq+mKie+ff1uiLCP/h366udO0SVwq4MD6Qv3wzSbQtNLKN+v6quGr/Rscn+fYuaBdImKb8tZ1pR++wdi57JJXH726607FmeSd6kd11qiEHR7/plQFcyk+C1/wP/XTbefiqGPe8OaUemC+jr35HZdLX6CqFeazsvD1kpDrukfCFzqsjUKGwsYnKLVKYVPd+UZ7cZSrMyH09R23DckmNMp9d1F+X8F7Tsw0Uk1c+Xk6IwOzvgw/mrvdo2VIcI7509NiQm8f3w9qtudf10+b7o0sS38OMIINDRw04PwtENlLbbYVFED81xnCnB7OilHdpQRqwDDynNft2JwVfHk5fCXc+A2Un9wnHwtN+K9BoLtYuOMCKYQEv3wD1XsGhb/qC1pPFkmdmF5pLnq1P72+oO0NNnY/BewqSl9flN+bf2/+7837QKb0iew0YdVQ9aryNzZ265uMKD2mK/89lUxMM6FUz0/SeIv64TMVnoEkOA2aEfY25XbBywHi5pbr05zeNi4CMpxjcM3Aqetdnyd68HxajOq1iSfR/83AToYcO68lFS4VH8w0sUBVzVT6eM6HD4YrE43GbX2WCC+iQ58R1JDMyZEH4CoEN1Sp/hHWvW29qJmce9mBdp5ul3n6gcEr3WuqkDnPuAQCumMB02g8Q5utl3RmOXM4UDMyO8BxfxdLJPxZ9t7NU7FBi00v4dmH1ApMZjZ3zrs31A52w2gY8i2CD674AhHLniD4Roy85vTOgCNiLzPQCEg/e4MnaLq/5wwJo+1OLPPLIlDgb8+75kSo1611CfwCBKxYt44c6PDpB+/8WpD7KzpKGzlHxgasOmFD1WEGb8B+tz0q0Qi1pkZyfl88hHi1wwsb9JJDYNE9jFW1Ee73ocuGgRovbvRGF9u59FBLoXGLDZUEK2YMv/lrV3mZhjEM2sH6WSHUXWw33c7F29k9JTQOk3DGR2/86bqu26UW41rjoygGfPAD2ZqQfVKl9r566lJo2iGONMevBf5M04pMQGwxnch9RyAxzDVUtZMoyPN4KY4RpsWe2GkRTzWMgFpXI5/iex1BdDt1aohxiTqmRBIYTPYRVC6uRSQ1gNGORU75FWbr4iz1ni0O3sasGni7C0M/tb/2ippSjV/2Mut4BBvR8dA6UgVJPQHzmWC8OV8/hPHx3Ypzpjlo6ZSZMWp7cPDHLmndEOZsHVhmwtO+FEpR8/R2xkJ/6wPMg61vrsbyNao1j9kwdYGIwUoudPV2P8S+LYPNMq4s6+5SOxEcfvsQ5C+IOJBOm2yTBS2gA3WYTBTUugopVtd7POKABQpTaIGaNx1fH2nZHiuetv4zGuCu9hc2/ydde/UbqNBnxTvn69/oZeFfU6d5YaIUKxUHF6jXkZGvVcmCLeRSDTxONhAloiH1bQ4OGHwn5f66oXWB3PBeTUMJVCrZp8QA4R73z3KIMUKNUHe0QlFbc5ThiyFM2BJUqKMBRsywtED1dns1ExSpI55cHp62v0hk6/OmYgCi6r60DCpWYznuSyqcLQ1PXjfUX3G8FfTMTAl0OKh/xxSWNi+JK1b3EC4lPliGxvsxFTgkPxgS84tti0ws46UetGIEqxgHbdPIMn+mTb08HbmJYZcJN3dj+Nct6XvsWeAyXtt4sN9oS2mqr5hht8ZVdo3MemCmmQR2GMuSjRUyvHFziWyNdZfBsTi9PZyXcCI5ZXv5XlKbnJe+TCNmvJ3VT2OzEOLYR/nuaDiUWA1VYfglMli+wHUnpZ0vj5tC4k+tgXVrVMG+JYJ42hy4PlbhJyfwUsjjp83Xhcld4uUXeatM6w878/j7sN+H/T7s92G/ZdjQd4/u/WzKWwwrKgMEJKyb7q0soPc4Iy8ee8hb+YLYo4yNGg5s+UDKyvq2grbHapI5Jm66+No+7Z4z4tyH72Gn1FtFA/xeZTjf5Kal+zP2HGxSobmZs14nflHZoqf+Vcq9dkkfcvbJJbNNP36xl5BZ8F83Vn5wGtzaVhw4/cX2w77/uisR+OjHbs2sL/cgJhV5VG39enNjt4G6jMM71L1/uk68X13Z/4KVf9ud+P/MigMWBYNPOaZtdgp15W1pXGTRwwKBTuHkMiNv6SA6FsnAZqcNFsLJPmkxaojQ+buJ1y/Ns2k45HxBSI1PIG0wRHvSiPqUhXirj+4znWuQtu5pqXjSWPGjlrrM7KXPW4FabuqpFyAxZ9Vv3KAgaFU7xzcK7dEVTAYZuKHVrs/WnWqJ4jd4ERGcHgU4so8vw6EswyHh3tjLj8QHKsXmdNvWAiCsd7ZGuk2jd8Y2ab61b5n/G8YZg7DHIr2Dj8IHaXqtv/HmY8eBtQi1sPr9j7WamH9OA7fIh9Lf5dLeq+oLJg3NUqqQGxO8hrWzUZCXAVxFLedLH8U7jl9Fv07Id2/6uOYpMTE1nmd+fUP968CtYEuXeJhCr+ympTjU5YyzoxW8aTmeIZNrk+rnPCP6ojjI98MUlSsLzJc2dG+STb6mdOh4CilEBr6Xdlvy3M/g8vT5unSCBU8y/3iswY3mJhBn4KiAUojBadpQeKGdyywZdPK3A0onpyrTIw5xzRAwLBp4wFae8KL4k11M6ek4H/M9cRIFQ8ynZZ+YyU4E75LqfR90+2Ta1HtKgG3IjCxX0UyLFdY6hb/aHFFQ55Pynf/0vE+KsKR1OorY9CQ7e05ocJMN/nIbddXwFNvrhK6Ayx/0KAMV5ujmo8TA1y1F1FkqvSkbhHj/wzxJYRZPJYtyXUvG6y/W0fobIeylsTQlIz9f3hK0EYJSOVVw4nqXEyewzYx2YRDBoJI7OMiJrJgCNs65bZZSzxDv6TozkOSDJVwlc/oP9sOJUHLt3Hivofg9k4c2tmaLr9OmPXHROlbtxDb9NtP5HJesQeojbfi7ExzOK81EXyfE8hsj6Mx8GwT3znNXQyWGVUroC0bLnWkYo0Lm5NHshdzOEevXR7kSj8jEH6mXDjpne4rQOffRKFGWqYNeMo4C8Pm3LSf2s+c8GbjauwNGXEC4OHUrIovlXN1TLblBjwsJKS83O193Nwq5CSAHjLVRe2Ne5w7SGCQOO+3aSv1XnkeFJNBtEO4O4SZD6u0xIgGmD84lokVAQ6yZEGco4R6O+ebEQLdaIZVSvnem0+/2GyJ0r84Ednc3o4YCp0zqRvO/1ChRGeKwaVPCm7slU3cWFQlMAiM3i39egJdQ/nsBwzdcy5gJ73TL70ggEttqs8yrkErFiW+4uDuFzx6LJd8yV0+qCZrqdsrCa5T1BpHOOoW9iRei3dqRcRQI6LDDvq2KZ1pHDimSXbWkJJCMW/6ZsFeOkSRFNhuDaS5CwZriDOjQJHNI+AibQUFq/my8VXyColR2NeNca5gVT3Gj1iquC8lqiZsEq9zfKNVEOHrdZ2AMMRcomoUXkDSd1SdW++Tga8t6xxHkvYLo5WbPhA3AjOvv/zQa2tSeMyFpiVriGGq69P6OHJVGl1fmS8r2w7miDn+WrKEzLqwFXhqObFUAtiowhIwsUECVZrhkJWPvjq7APSrHPozf7e6CFjKa6cTREL4pI17sbVGAjXwNe1C9GEMBV1KbTC/1zE34VNeQhZTmRN/d+e4lQux10gLhWYSrlo7hNUj6aSkieCApzy6TRDLUV1fF1VxW90tsH01m+RJ/ptTQQEC519bcPz/r1Gg5tN0GEPo/FhW6wIWo0KtPowG6t7Nq4tWpK2Mtul5nvJ4u63EiKs93o9hkgXpJzm2+4QtZ5pwUQD1WrQFHtK1+qeGx9ZLAHcyF60mR8+16rZYr7kp/rbti7C8PQHObk/cCoH3FxH2Xc8x93a8/hzfLxcJOGPcQhfvHVDu30vSBbmZqS3jhIeML0Lfm4W1IBq3XUTB40NDA3mWyXsA92rxZJhY9YrT1EtWMeu6D+r/kqr8CV/07Aj6pP9wSVe7M2PViRFgCQ5shkMk7ZqTjQzldCNZj+PUyV07gL5KK02pV8KNuxJjiwq2mD+UYAyEzKQBymsBoMRELKs0xS52ndiLbXY4vwkpUH4RBFsgC7ln4WUsgA6b5SpC//nIttazwnejmdmmuRkdEThy5sVl0VaPfS0x3DmAYhzVJYBP11KmRs5uo8YjjAjAa1HmxR/F9ciuE2bdDxss5sre7J3VwZFyhtI8PrtWOY2nMcM2sefGPKCip0YoseSU1hiuPPq/3ROzGhrGFE+GQ+zh4vAvnjyh3CgOdulOH+kfUXHKxxJwnE0NIds8xn3ZvnvafyUPObOT5yLtrfaTxVq71W+kPDmWTUueWaL3C84toNilG1J3SQ+LSMiUfzceIAhSTyZbC2JsAFp1hPtKuuEhL3MmJEeRnwQkWqPKaGhVeCRVU95jLkrQaqJwcyZdrgRqpxJhZKXeK7HnO6NemcQMoqSIbX+G+q3wjaM+wuo3KJWyPLUXZkvAJTOhJwKol1FOXqEqcIao02qidZDQf+sc9BYQxSfnE/OuDW/hizbNYNoOQwHCOPEFQjahqMnRthHmKwdzKjUuhm/TX7M7YVYwUFJEJtTfVO4u0XVOE1a63L2fjl93P+mvKaCH4Hl0tsz9AaJtz/6QWEqe8nj2FjamxR9Ra9fIRoi3sWob/ikn8QvvdAjUq7E+6HcsIq6v7NMRrQ7sa7hAsdzQdBwusfstgtZCY8S6Z/s47ZbSuz17o9XHuVYEQPkG0Dbp2WXlOLwxbFzWu+4BEq29mUiuOc5X0zqTuGqqLoqKrXoCZ79DsPKwUk4LVVN7kHSqGssMfeYg/8s8dmX64DyRvtVfUZcXH7XbarkpjuxkbrsQO0jjCIolg+uPaIi9nrxzzDoFxN1zz7ZqxyfKPaBZvKHDMq/zpdH04ieFUh0eVAEd9ZO/jvDNwvJocW6e1myxP9r8+1tuqjVxuskAJWKJCaqYutmoCWzXd6+LtMidQv73oOj6ibESI/8jfc6Gkdt+zfTHjaKSTlr+LlhRMY4k5DtGW1+p1BgFBqqXTNxuuOkWtxs4giVNXHkNzuYB9edcsr6xkS8M1LlTpRMXxSj4ax44cGdwsm3DfnfDBS5gJjPvom/4KemxeBqqmTz5N42GAvCEbXvFJ3ZzFgyExUUKz7ofZzMSgvE/8Qj7NL2sMAyIWstUeXTNZKTkh3P6lX3uX8qr4rgm1Ep1C98vaoX6RfZVOvPllXRLXM8kqyRCfAXb5D31ekF389frqQBGoCol0bNmsFxejy+6+c4Dynysy5i+FXho+jQClY9dsKAl9lvM8Rk71BPBUptv6ycXj3sxeDy5982fWzUyKnpaF8mrntatnX7xdHkeTmAwcp8rZwMXFVWi0QqVtLrSAQv9z3Y3ws5qzapw5tTQ1zhIh7awzfLG6/lceJcN7ZGPHg00JYxX7uADpRetD/aS77M+GNa1X9HRjbB8/gpsOJTmj8savvT3olhNx56s1UgvUG6PrVDtgzkoJzvPWrfpJurvWZFSXzbV0uvZVXOT2sYLbf2n7ErJ/bu3wDuiyyyC46i5wNddY5uYa9uRfiaddlmV5qcXaTOvZ6wg7l2UJtNkpVB6IV1HGf4epDVkOiVNxX63PU5dJ9r43UAC4dxGFZv6zI42IhcHAtIq2mjnGS21EwPxre1tyzQgvTt39okzL4ZqWVHyHRkvH0MXfTZ7gubLCsadwhjwJGnGDP36Cgmb1ocllf3BTDie+nJ/csUrnPi/ew4ZPZeF/swUv52x/U0xQJTbEvq1Aui0sEElsaoVa91ge/s/dUm25XnRNqdhxRw7zlyJ1D7EG6NxAGn3jfzCJ32mB4mKo8LMtR/ePcYHmwOmSTZ1phWM7rE6yHuM37W6/gYWeQKopNgS+Tx6/tl29VrPkzuUk9GGTxgTd1Uq/c0IJV2Qwe5VafoxrhzFunWwut2WoDGm/iCrfq5hSDktjk9iqLTYDQ7i9mfn6L2JEtozuYMfdfV2OfPY0H3ZL4gH8vDNQ9dpE1lPshulUVCegMq8P4AF6tl82+FDtM7HnYyOhn6JekLzxES2plmv79xBT/xARf3AOpnmfpeUxIBdvMyA3FcuALz51rulv9lrKrrh1pWOOmORDi4eMUeXkGtDF15/t6N6IJTNUpxbLkqnl54Fuhq0Fs/nkNjBNmiuX45svrS3vs48CQPuv7h+rv9JUf06w43UpVq5BHLUUIib9IA8Gs4wlx+WA2SolgH7bZxCLKDanH7pRsIFFNGxoRi1h1WQdLIDUK1R3CK0CbefyaHPE1NEHZjkbpVbXcp+Lp2+RiQ2ycielvmfPC27R8oJJxG6HsAcV6fIvKRCZohNwP41DEJ9MaMiz7Jat8jPHBMVZpe8cSGDNp8e85Mn173e3gy/5czHN6LJMFh4zfvTpr1x/t3Y1gptK28iCxK3fZwfcIsl3wUi5YGbDgpcTXSi3RiILLWTmG/FA1xutoTNwb+TZjdDqvLdey/kPzS78CNywnFkHbduYhf/Rlvn3ctOP4yqShMiP/RZ04vMsUYbwCng7CXOXXg5fQnAQD5HTVMxMMTx2u5aHxgJk7oBgz+JekWNXDpMJl09ntshNkIKlHXuZ1jpyOLKAERZakwJ4wa/5RQ6vE8Kd16McNju5llQrp8NGLl15R67Nv3VFn/9BWCIDIykRh0yMf58I9zs0bc+we4HguMHJ80C380GcMOF6mN4EB34Ompl/EsV5am7qvGXau4VTAAkBCqyYUIH+XWqv1eHPu+86vOE0k+Dum7iAJ6gC7uAyoO03lUahnuDnAh3kQO5NIRYWtEAcAMcVcawiy+GhHAdbDjVKRKR/XKI0qJTwy3afyd0D+3N2+f8g66X2d99QaiczZp69XL5X/j89CX4gyzytcmBonw6GHUycVRJwe63vl3aNM+9/vzjjYiKWTAaS54hjGIaEp8mFn+Y9HU8N3wFFvQHLx+ISzbgRdXcN39Fxbc37IcrKwp9Oo9gI5IoAN1w5P3CW6z5KZb3q8BhzdVVeDeXauLHiAzsNL3UXAGQ/+MDhg9JXEqGHo1YPEolzvwDtTYOeQnVyY8O6zR0/Nzc/iFR4Vz02bLxqkYpSoFNefb7ZoHQM4D9dnRT3cd/zYNnHdrzyUW2+npSj4b6aW1Zh7GX5/9q8t8vblMOcXwkuuWSrZxe5zJ7nercP8SiqPOSS3PPmyw9fJkSOfZY3AV9gNczLJpjDwpBy+oZAnDcvA2wINM2Y4qrD9vp9S1MVwybdCQYfW8QplHdr/ChZANhl9wCQMhWTArAQspdai2y1Ou72HuWGT5/8z1tnpWu2Zs6bSHxqvt425u8TR30fchFK2frR1z//frTwWX5ZrZPrl239+PNWw59WOFdfb2OzvNumPpILDX5/bL7uPuO2g5uU8rjgI/9fSkh8ckfqTpsDf/yXao1NKrfiT/HLlnevv5lcUNY5O8zFLdvWLxoxv5XQYPUkAnTBZ/3l1J7+K6H+XMlu+rciPs2w5Tf3jJDL95AVy9kQenYLhT1D8RtaLAhZPi0g9ItS7PhV09wxHkbJU1t3h7rAY7hiPIM4AKcNpqUZwejcVnLe6hljcxdIi7+tu/nFVZ/f0MyHVv5Z8ZmZ1u1d3DEqudMuavJbq4MVfQ3CaOJ+it/DH58966LCxUn7eGuN7z/Tf8aLi44yNS5YW04Ym7S6mmsVvRCLOCmQLbS2Mlsiyy6Cq/fm+MdfFLFfskBha8hQJVxTASrTBX4IlcJ1AyLyKjoHPys60dxQZmlEElk+V9WsaPr+lSbY5epNNZ2dXDLkVdaUbmdxbU9PieEOUMrC0z1EQxl4kC3bSrDbbMvwkgn746DtK0Xl9XyHuD5APmOzXk+ciZ7YucaXt9ao4vzKCmwUYEqcPxqtNEIW8BBL3vdZ1kUWK2u63Dg0TBbYbbp8bLgtDf8Ue+0j6sM/+th85aOv+F19zouWx048hd67K7NqXteFPr5cz0F9es7zTgBkraBTflfqpwMEH6r3ZT4Ma/XVCvCn51z3esH7PLQq7uHqtIzrf3q5nkv7+JznzzYtzW+b9c7v/mTJed9I6fBPnd7Ey1tXD7kZoz+9XA+IfnrOQ6F4tDbqrE/Zx5Uk1DGDb6T0XuoZ4j7NnasiXxZfFfl/4IbV50V/i0UIsq+LVp9/+slZXnjyjZSWvy7tD1b4YbWwr9Xzs8gtvor+q8950Xrr7Pix4a7z+R8NafgniW+jFP8opwvTdBS06lbBn0XOtQiFLw8zfHr+bAGgjoI4Awq7vVs+Ffp5fyOl+wzyMRetfvpsHwprFfzVvyo4nyhzeVNo2RmfTx781DdS6p93pYys9+uL1VrTtm9U8KPDbffwT8vOr2+Kr/43TRFVFg0IIcFpb7mZA2m74mgeSRIxG/kbLeU8oYDobuIWnnCOUNw0c3DzpdY/V0L0sg37s5Fw/7jyiEveLbOUT6Lnt0DYY5CZQS8Itdc9jefowzph+zFzyJTtpqqcO43Gqpqqu5PeccCYhNAM5ecz5RT/cHqQOKxpZj6LWDrFtuAvAR5XuPSFu+PSnmCnnjpJuT5ukjaeEe5HiUY4aqarGCSaj97ZXiEJyPHgedgR6sIhwqxhFtcf1v4a9qfpZylsW4Fxb0WAYHpHopPBPzH7scQZJX2R/lL2Uvj+aTSHOV7oodHgzs2rKEvQeKq0rWnx8lwi8vriUnGzjrK8Y44kcJSKqLBFvP8NZmrFrJEE9lNLofJpWToYM+gZC0fntG26Z7BtCGoJpCQxRlA1hZG6Uz35C4+x4k3xylnmPhbjIkB6UGnjAcUlr4HscwkKotxR45G2Jzgkz5SRZygR+S0TsRy1aMBGm8MR7ao4AwZcE0wNjgI7yLeaTtAOYIxUs8nuvk0HwLCVIITftrUTUyciumopNSuzOiUOfFAHi0cq5XG7gspZ7B/syCTo1d+dvYgWLWrTY73v+J1wFMmRz7+VeI6/XsplOh9IiAJsBCwkwo+2/5qi0Z70Hwlm+8oJrvtZ+F5h0AZL1Ai8/xUyLgebx7BXkzEuO467Hu6Id9CSovnA7CcgWwPQd9xIKYAA3Iiwzgxjr6gFSjajYdtUT9qzpzj6R9U1D+KJxbzMLtOgNv9QYnTYLpnk8x7yIHHIvUyDBbKAbG4qxd0D1OB+f4wMqIdzAU3mFz7j5gqr9tEA3V/VOmmE1Alo52hIi0ysR4VB85wnAxMpJxVn1lpwubH2Vx3MgW6isChLCznQbTWDhfvU9VLFPUELana9lMDqoCz4GQtGdVSelFsC8SZgdzXfKdsyKO6uwqqthK5MYHqWOaeFPz9Lpda61qConpHA4syCO+Jo9lMMGptAItTCXYh6LKMN4ji4OpiQaWZTfT8TfUCKBk0sIxM3uDlHEzuRcof2s1hYyQWGwiFLHLtYUi9dU5DLmYjL1rUHwC6m4Lsp15FE4hBGwfBXdk26/8hda9W+a9O2HXHnx1tuP8amAPaJOMl8MT8pgKYrb8dBHlGAex0P0SZ7NoKezQJcKgfnOsmv7SQ+uqLMyhWbasVKplfdXQydB8p/HW1kPzqUeYPuPyxBXIvS5uuyhxJhl6JXQ9zQJ191OFnjazeXtcbNzf6jfRoCPn3W0uDTWvsHa/wG4LBtK5FaJyKxqtfp3xpVn6jde/IUTf9UPb7pG4MjftOvUIZL1GceW7/VH3clHuvqsmV96lb0G3GDi+ifGLiORf2n98rfGlQfThIeTU7mIj51K/iNEaco6hIRLJ+1GsUTvhUZ/bQ49lPQoj3kU7c3vnEqHCyeQ9Xi2lffE741pubRA/Iq6Xlqn05u1n3jVOzR6MNIWnmtqZr4RmB0ilV+6uLn2okkl2+ciqQ7vkRhzf2rfAR8K7p9grjwpAAxSfj4wTGdb5yKY0cx5MiNiqt+yfhbcdFpyL7TZyGL7uua4av/X8yQm8KE8hwWL4VhvtBmvtieehg39aSuIPDQ9us1vNXGhGNhnw2FtwFiUPR0YzljpsogOtVd6IyL+sesPsZp/wBJTGJ1ts4JBRsAeOuyBlG7vURaRBx64iKKx1TagnjE/35orevq7RIxpQ0EKpUA98dZRF7m5nuhpj0rLv3o8r0/3ptkJOz4SPAl8elpQTatcQVY8ECPh3iyLh4PkGgINMkYs4ekBN5uk5HSk7/yP5xEk/6//twdqpjIoRdyro2F9Bm8Ki9qvrr+4sOrUt2NIszZGMhCVftKDqogl3TOf/1NiFcLuhaoy8JbLFDNJW59TeuSpZe/sm8T4J5SuT5X6p05PF1TMErKc1z/sEXOCR4M0fPbY49dfznmUr8MbxtnrFEv6N+Y2snDGI3xlyfPrL8ocjxtC1eZLw045Pitv66RYniEq++vyouPD4LWPfV154o9zx/EKTW9zl93ctcyuv4k6UF/WZXVuks7axldf3VmrazWPai0ltH1J3WNrNZd3VrL6PoLVGtltb5SrGH0u1L8H1OKXXvmeUeWeKc4aowW7zBItfBwyqJTv8q6JfUpby25zE0MHnZn4gUkfWcqxjOekrhuGjY/XdJm8/cv2yv2SiMbDxYwcqGdtcQOEtK7z4RSHUjqchpgra9ZP6vxApiOTHnQVHdOfCqBpCnfuyidVXcxZLAsjDlHMOo4DqFPZJ9FOtHaTrlDBmrZbPsSIZ7kY1MW6vX+Dvosl7+E9E4k8+J2Uws4PmhgvDFeyfGstGudpaTZz4tKqEOMWzojIzFqtXSOiOr5O1Ic0owakspv2WweG12DM2MPIvrp/WRdH9fpHUNn2mc6u0kUn4GhtuBY8gwtSxIYTSxpa/6lOTCo4LLeuLE+MEr9K072S/A42WfUIc4rmc8x9gAdtgQzb72lv21JgzWrxuKw201Tp5NvSXESSN0DWKxGA+dIptTUDGzq3i0cAcZsYBHpY5Q5jnuWua8nEocZJA6B26mFaNGOGMBJtIiU27JDD0Z9yzzT9KXeqhmflFhjxgI8yO0bKK051DE8M38mwis9WzRRCJzK6m7ACtWaWSlBE5EEOMEiauRZpIO1z4B7+IMDMAhcU60lDCLtStwTU24bBajijqqtlDh4IwZzXAx4Pp4edJHuKLbu5EmB9lTVcUYkJUk4a9WwrfWjk/XA7CukHVITaupJt4UqDQY7GggkhqSGbzzDYd60+xXt0AudhxMU3BTGdWO/L4odKYNtkZlQQ8qDGvRO5iI4zbz93+atmkl3qz/vIl+oRB2neebgR+KDcw7guNLPMo97j93JUbAvvu6zFKPJqN+4yJ7nG8WIyEZnL+ka4NA724Vl6+1ciHtuQBkdqfTQNN7VOUtQEJTT7yinF1TJm0FdLjsqX8+gAs/4KTlAQEcUlkbH0hjW9UO2bbCmlxxr+0HEKJi8l6++bWssYxG2N/bk0ghXWvkViYzGyv4YGjlVQuf6Mwda72P4sxKopSOS2BPMAavHEmZIf0thF0uURzEYjj3p/J2whNaauFWz/+fGGrM35Zl9TZrXsxj7kTESdCt8OpAvuqnhdyZ4q5dabU830aidXM83hpEzbiCzDBeyObpupMLwpb38AeGOhklKCbOE2g09JLB2pnOPf01xAWZIRIm+2AhnsOTDm5sD5081/Ys/2vL/VJDaubL//jbFM0Ohhsj1DaW3nCFB/7KxkbOXR1W0n99g5WIO5xrvFGsbmDHdxXlJgpFqWY1kHsyZuXZv3UPil85LcJnODJHWB8xUThU87eAYCmTeBGwUHwhsM0sTkRjFLNF0ZGI5t9vVEY537gRcSen8l8N6x5V4li1uieKdv4tvBPvdVs80WOYdYTVlztaf5SDmXm4myYAacLCB8jkrLynkZvFLGX/kXrRaXwzbeGLIShMB0tFyoAX+Q1U16J1SaLPZpbFEXLEXkzgusdJ6+/q07ObR0iwLOhwqpS862rYUnwLgSeF96b+BvSiubuh4arUjRVwbsy/bOP+LDpFXvpMDNYwLlKJHiMKjkcKEIbBUCWB0rwBiX9W/aMVunlaIDw6EkOCwagmXpQOAOY3IOUyECGg0DURvk4lV10iCwtRiYbo6gerzz0zJeusjg/Oi35HBd7j4HS5+V4r/K5RimwU/rim/jsRhkTwdHDzq/iX7r4PHXbTnl03OW39SUq4JPT3JL+vwL7m6g7+ae88pc6DHk/UPC+dk1HlzX8tdWF+t5AYIvQaydqiUXevKITnPs0iR+xp4dn0pAGm6wSeAp1xy1p9Lj0mFZ1bc199Z/876d9a/s/6d9e+sf2f9O+vfWf/O+nfWv7hRQG7grxX63XdLjYusWx/baQupCWMt9iSSlfYUAnYV4UENFRqtGz8kOFEy6eKGTaG6awoOhvNyM/qrme+bxHyvTPMOUmEAATaxgZZU5i5u5vJw7lLHuZnyzQKfaw1Wf4SCtweMX/dc/VLFT9um7tp9ectxkMR/veb4/eT2sNVzXZ/Ouiv8tysC0LtPP1cV3fYFAXY9//W6462Ffr+O9x4IXoeVf7ki4H+PlfKxP8469S2dFhD66raF7pXCjo0g3S8FtnIs6ZGwE6C8VrBdN6T5ixuxvXhN7ojord/EQkvjKyb/63UKIj9+fWsCb4P/67uiP123ve3G18z9m4zy7IZvbnbqvT4i5tx7falebaiaVkMZ5FVnb6YpEWWJm4kKxN38v0WsZRx/XmLBbGAbFVaF2UmvXGLNQzjzkdeqescdcvY6Q3FEakZloZmxzBKbhsOF0apI8AANfIGAMlGJWNMtHcEK/nQ6c0VKNUK1LDLMedplJiv+2kJwMcQ+YwzcRe/OO9+Ap4EZ4NNpI2ThGADv50R+BALyi4oHY+QIrJ7w0Z+nxyHUwDadv1qFnqvMqzm2bTa4/PHSQ4mG4YlHrTMZ3jewg+zhSEkbanAAepquHVZhnBQoGaqmDDp1wtGt6v6zfbRLb3r3MHrTr0V31JagfAnP7x9INK79wGh1n7l49EBlkM/dlrnXxbX/NLJ7obfdD447/iO5AZgwiJq6gAC1ZmGRU46k/uoxFUrvAG9DDj9yn3J9fHvSlNrUbWfmaNc1v4HygEUGrxiRsqhS2TLD+evtbuflv5QWEypphLESNGtaicA7oU7inY+QN5OrmsFSDkYT3JqtTNkx4IWsk0rFg8XHA6UZBsHXc2c2J25kKBLhu9TGk11L23zViSMvR/PiHLUdP5TKeqmDnckHGYX2YOqpGtvl3ntFM8YYe4NeWnCW+Xvp7dn84QwiqTaMS/K1rksz9rMikm4pI3BNwVgX9dQShx7HofdJkTei4apEOJtiIUvYM6lSltBv7a6yeOtthUqbnHKcwV8f6XNPiw9liuxzC0+tkHNrCLZ2keKoMaSJ4OD0kMFCoOOIXnfQrh2rRAKJa4j0UB8KR4i2TOVhXJ8M5V4bOHaOUovO1zmdW35R64448IHobUCjFrk2yzyucUZfbPhO0EzgncFxzr6foGesnH9DMyrQVaBL0YRc2OvsML8T8wUMciW0J6DXQzN1EbH9x6Ur+vJuVYwgq9D2C1bJUvvcccGDhTdPFsNyxYGtQe/Tn/uZVLuk6Y0GW32sE1LPSdImBwpGF47lJHRWONEujo81EEVyJovayBaoS1rtv4QfFSCltuUJSGvWxlRvc/WG+3Fwt4kO88SEkd7iuHNKJ3HGqh0/w8Ru9LOC8915lGTnY/cqxSNwNayDDPjt4cyW6FgGrMqZgczCVzs/PbiYrlQV6othXqd3om1ymfbEkWDt6x/M2yEH9Qjxyomj6P3XTJDh1Pj16aW/XuadPz64T8bYXktKEwtNpRdEbtKsy19OPxjqB2FuzZAA0s9TvJn6Wfh9Sn12LvJbTokAwXO3bH1XrsTnbRefwGzMuGaTPiV4vy+h+Li6YwwGzR2TWt+m4Z3j8WFO/IbnCGq2klrpU2V/KyfqBym/DY3bNbVE78EhTun4Q7Pws0B/59mLWJVAl5zhS36kkBxzSFk4caxhYsb/lFHJiaQ+RHFlg53LvXiDKADvOL8hiTFEG1oo5fx9r/b3yuQTfW3pEAz0mO8sZvEyxj10qKl7+I4g3NtkcOam9gfPUiaeTk9L0it8ZFPW/HuLvdnMtoIQEmy0/wyXMwUPUKkkmgg0sro9xhojgskIUA2RZuLqCbHPLKSko3fqXNZkpACg4blg+8xBSuUQWGpH0TgayY5HGLPBhvbDd61VKyqd49Ip9CJ83nidxo650PTeJGgLJ88Sdc8ZESaN+lODeH0inJwz+YbKat09+dDmg2DcXPKcIcbUa15P3hKqo5+UT+uitdVljC212sHKfkoDciKltsmJEHgO/t2+fXNs1hmSiGj/dNwSbsk0Rq651JacOCbXEs7YfuMijRhE7J1DP9e9bvJDlCA5cq979CHG8F+9texAUTdHIlZmupIUFAPIf5cgFN7zKrQ6P5MT9v7PHdZKbyv2bVBbfmVt2PE7Fj1yPGeJlmeB6sVSpYn+zUbbj3fVk3NN2h7n968EmnSieTWWmexhKKQ5amDHTKhhx6KKgxkYwhUsDdlYidnb062AVK0k2y+a/QwP4JyJHMEfJ8Zg7rPAiwzFqV5MIZnDOLhhKmg6wo46zw2S1tGAALtcxaViCpqyEUtJoXDiFm0OhYTPuHXWRmtPqkgEQkyy4XecB7rVIpc4bHsmdlA74c8CYjTB9y+rAYgixyOb80sDNV6UjBlyZTqLiXONEWr7LGR6avO4nmHwTwknOVTp+NkCaRpGckRJSNSemBYW5zpPYsN/scuER5s7p4X6HDGUT34SQwwclwqyN/pwzEJ/1pazYCts1FXfc4Tl0tLrUxo6aMC81bMTbgmhpu5VJFHPdLh2EoUQoyWPNkBHcxPqsqZuM2gGE7Td1Cy1Bm+OajgxXGn4HUTpSQ3m9kFfR8Nu2UR03wwipUiHF3EsUJqWKEuxGfa+LT77dYKv+mxGhTriC3KM9m1i2cZlEI5c2XMy4wlZNwuvI55sIiOPeOxyYb+7c2KYUt0ps4GZ6w0fLzoRb56DCuRrJGChjT75VLk2quKjm4COhUYSkTVmcDE8vsupRMIT1HBwbLzJmf1eiRbfg5yTLgzSi5/9fbD5IMMuk1QIzTL3ec/o4y92JhtcYNawTKgGTqTFEvHzDpsWbwUpm9irUw/sOd5lpaUuaCz/Z9bjAaTC5nsHEsd6f6i4uJ9+u76XRX+3UHw83RR7/59czPKvlqhi6G2xet3NMXnXygcD//h45YD8q/14ogfocKAitkwqs6VZmV0lMbCQTSQvDvoP7uWLzcwa7LZqy3USyxgNImGCGmsbfFqohn+fuc31DZi7LAxs7iCmJkkl/KmvmEb/WHOAsrtKDLiwRUZqk3LcW7tLM7i42y26hICzWjqLOxkB4Rd+pu/0yS039g2//QKjAAhsk+mlbfF/FT6TcMAjabH64609CSi4szXXLooOQVt849xoGoeYyP3F5LJzpNfYHvviAipRtaRlE7Twcj+9REDdHqxv8M7z2ELkSaIFSkSyH7GhPh7RXYc5tDcLPywbimxvHEq7e+Bx/eWc4fKa1lttxU+CniWk7GxPipcmYxYqBj3/OlKWAqgnx98e7yWKYi4ez50coZ5v0yQ0zbnx6On1GK6hwGHeIATnvPu0PnC07KzPaAnX96QrtFtEh57obFM2LiWlXQMrV9aWIzkt9lBvZBydMs/t85wAea/0yXpMm32Jvh7R9MJ27ow1EoU3JCvMFnLohbxrXYcnb7VzGjkvoTFyRNb9Vz3eLtOCPTaVDCfx/lvLlbwCE1fjQBdfUk5C4NsoElLrhJp4aZvqK1/C6+DKwQO3P0yjopBq+HRxnwUqNF+2sNNN5wGHDy8HaoBCXyOXUo5WCfn3O4q4LVO7I6cdhakpW9BhNV0xgDnFp/C3h4hDhvVlNfuIVCqKHQikt202ttaSktsAH7rGwB89KiWBjOLjbWNXU+AUIpNN4bDTEKT5DJov4s1ZxJtJ8AuU4o6/LNHyMxBKgIrJThq6CLIod4NdL4Tdlh/opBz9w5L/dnsm4yCXkZ49+3TmKNQMI2409Lgv8Pq3lblORUkil+qtgQL29n2MNpnYHCOh4NGgV71YSV+fV47J7ezm2iCX1h64e8m2aP3TjlCqBLBfvCd0sN9DfEHtQm835PS8ZWS8zp2A3TLyUQAIc0TSCEf1wWFuNUIU70JxaoxeQsGMNC3+st5LLFcXz4v7mmSV2ZbFC4U76ki11XUvNaKravNcnmTEpDto8g91+Ttz+SeShAVYjvlRgNYd9uzBVhEeaPYV0K6etaD7xDHy5onghZk7korT3DAEYzJQGRdLILSwFsM3YeggX6UKGIeEDDTnXCtrkZngftGi6IVdZPQgm/AOIroEYYlGTDQqrzKOG9q5BOvuHjZCjBkFCwHgdlIfqGx+btucQOGokKA73hgu1hhgA17EidkwoDuvVsEnTXxzvRETLzVsCog5Ny+e1ZJi6FAzwFkR83/+jsTq844k7SGZX7dmZRWGUFXKVKMBxRfC87s9ribA/eeLRqCR+6o8kDMlkvYZtHOEU1o6yncUWmXkGXuq5fgWXI9yzkQhPF6m6wNr2YuFueF/+4gB9YTf9XINh4txGZNQ/ioPkbhB6jHcwrE03NJtXC+zHsKMJLkZLDV7ggMXDTfiiD5SO4rzxltfk6syqgLcfHe0QUl8UpsT4Zteu2PGeueP4Zg7se7yD6evUYZeB5fDl7U3qLgTknkICI3S5qYj71y4k22Z69TzO9kewt6Wz7HnpgAnC3tuAgaPo5b46pbEUa5jarfaSWwyyYmFKbSeosyb4OZN0ngP5ERkxATPx2pKJW84kmNTaY+1vb/f/TD471E2WbBjuhE3ZnaOgZAgFRN1y+4zhhBPyL1yIr5pZTplKn7OJLEjhAFd3m1v3a7D3fmOtyWFcvZQGJX5dNYoUeg5TMnLQAb0cxa+kD1Z6BRvRZVA7t9Vr8A3h2TBRwVUEHObkSd5BeLTcZF5v828Jo8f7OtPqCItAFyeqPo5E8QsCX0BHisZ5TDv0q2TaG3/gh4/gmnr71Pu3Rev9MGQDKJ1y6bYgyBgpd1wY7wSRP+YC9EREF0iimCPI51WyrZ9l/9qu6i2wbjnByNV98lRF5Nu2gOvv6KIKR8w5BNUaOLyhcKSfQFm9gTyJmzYDPQac46ww5lj0/WDlo6XSxRginlcEKZmzCIKj8JtAtGCMVPE8ZpTmHoxHHxf3Ey96Mdb+9PHytrynMegjpzXupUF5IM9YzPz/SFPrN5hJdPdH5Jlbg54ygRMkwXmFAD1fYD6NtlZKqrf9Ybd8EIWPi+36OW8CZe+Bk+T6ldrELeH+rU/7BfO9lS0hqqxXgf8wrgwbpjxvngs2YbM0cCqMamoJ1c6wT/8eL1suFdYgt3lzOpSqjNnwpe6UUuZdUveFiSwnb6yFCgdLBP720/VpHcymx85jGtQHj1XcZpWuXr3Z2enlYGeKBkvZr7amUaCTg3lYp/2Y226Akl1RZYDqtwE8HAZbCQjdPTWU1qUGv2PKByzCVe9/BtkWTrLvK5NZqkKx6h6idiAv+BK4DnottTDqldvXHXWbvh8MEGiIfNolwKpfnsYaajAjVRpq+7/yqW3tu1+pCXKPmHphKxGICMrOxa3nIarCGsLHyoJ0eEZNnVvOUMF+ZP96nmalZxVRyA3dW/Ku47nTcr9xL2uaMf8DYM0yww1bn5+R/hxMIl30WDaki8qnFIT4qkzW5wIn54EB5AccvoR/UP1Ng8mHzl9kdkfFrBA3S20u70dAnZWzzlBQNdjpZlDFNZQ1+/z5SfUhxuKGqQj4aOpa5Y/guR5iuW0GAow5R39Y1BwSGnn070rMSlj61Tor8atCfpf/xqXi7VW0etIP1x6+1crJi8+/J5qXKjY12sp8g4pqFcCM7wbbpSX/lAJvZX59bWT6u8jTBDc3AjEBaBf/x7ss2bzf/hDfNk0gi+/6N3fv76w0kxoi3As+qmdOoLNwHEcd5U+P/VKGmFmG7p659lHbj3U6RzqvJWWFGeOPlUIc4Ivnh6J8P+SUO5nNxViERA6mz3O4X8seDjR91fJYj7uPz8csTlcYOFy438BUEsDBBQAAgAIAN1pPkuyzXAhTQAAAGoAAAAbAAAAdW5pdmVyc2FsL3VuaXZlcnNhbC5wbmcueG1ss7GvyM1RKEstKs7Mz7NVMtQzULK34+WyKShKLctMLVeoAIoBBSFASaHSVsnECMEtz0wpybBVMjcyR4hlpGamZ5TYKpmamMIF9YFGAgBQSwMEFAACAAgA82k+S7jaU322AwAAJw4AACAAAAB2aWRlb2xlY3R1cmUvY29tbW9uX21lc3NhZ2VzLmxuZ61X32+bOhR+n7T/wULa273d9nYf0lSUOJ01YjMgTbsX5ICbWjO4F0PW7K/fwUCaaKsgbaU+1Kbfd46/87OTi8dcoa0ojdTFufP57JODRJHqTBabc2cZz//9z0Gm4kXGlS7EuVNoB11M37+bKF5sar4R8Pv7dwhNcmEMHM20OT2dkczOneAy8dgicOlt4rMrlkQL1/edqafzB17skK83evKxAzyHX4YhpnES+WSGExIllMWW1McxnjnTW12je74VqNJoK8VPVN0LeEklS4GMkpn9kGq4KGoxZGzGFi6hSYijOCReTBh1ppEuy90/lpbX1b0uwZxBmTR8rURmbYJm9vtDKQyY5hVoiuCnupfwlzrnsjgbMg1vxGESuFG0YiG8CxeVKBFHD9yYn7rMjt53aGiImFCPgYRefEAeNxw9MfgoIfJlKdJqiGyBo8i9wsklu4FAOFPKTkGwr86UfT0FcYsjCDGOhjDUvSZXbhOwJkX6+PX5kfImHGqHeJoCrpFvK3Vt4KaRFKJoM8WcZiXC35YQNeL6z2RhSwri2tNGbgW4UWaiHEwGtox9QnESk9jHoFl7HEIFEGU8I/Qq+bYk35O5S3w8S1aEztgqifFN3PqZ8x0qdIV4tuVFKtBapLw2Au3gWyYz+61JDuv1/7X8hXjVldKHrgrpDN98ODvRn6PC/YtbtQGfqkrkD9WQ6Ubmzv2XeNEUwrMujHn6y+xHHqZuSNjbRMbIvFZtq3l1fPaenRqjQSdeqdT4aL21J1HbkDEMBKhvDD1cjUdRBkbnTX/UKGh7NTRzUtzp8Rxd7e8vxiNX+DIiMWBXYm1kNTj1bF20Uv1d5BTmtRKVeCqLtbjTMGCV4Nt2+MEQsZoPSgtesmXo4ehIJNBI12Vqu+WwSE8cnUj7ixHIfrIfzZmOh8JzNm0SwYOUzEG9bATncoF7/dvxcKTjStcqs0Ws5A87IuC5dS7+3BnuSp3bW8VNn8TthLp4jRedSK3R4ITdYV+Ho7PjoAxfniMxgZe8yRLG2zaV6xyuhu0y5sckSDwvuYwbq/W6kpUaXgz2wC8uhYxqdl3YcpVMfzTRFpmErml1arZeNWLr7QnnS9+PvBBj2no0r5UyaSlE8QIGNp+3LPgRHLrbU4E8mRjLRyH4XTpYLioeu0wdy9AvNxbO6krJYjQ2cJdRhwya0Tga57u3HUzx3WjUvqW20L6Tn4C/PtQq6PbO0/R66naWJOxb5Vj8NfObzmDB11pBDzhG7k/G/ks3+XjwH95vUEsDBBQAAgAIAPNpPkt1EShZsgQAAJcVAAAqAAAAdmlkZW9sZWN0dXJlL2ZsYXNoX3B1Ymxpc2hpbmdfc2V0dGluZ3MueG1s1VjdcuI2FL7nKTTu7OUG8tskA2RYYmaZJYaCs2muMsI+gBpZci2ZhL3q0/TB+iQ9tsCBEIjINGmbmUzG8vk+HR2dny+uXjxGnEwhUUyKmrO/V3EIiECGTIxrzrXf+nzqEKWpCCmXAmqOkA65qJeqcTrkTE0GoDWaKoI0Qp3HuuZMtI7Py+WHh4c9puIkeyt5qpFf7QUyKscJKBAaknLM6Qz/6FkMypkzWBDgbyTFHFYvlQipGqYrGaYcCAtrzncWguxAoNMEWpyqiVM2lkMa3I8TmYqwKblMSDIe1pyfDvOfhY1hu2QRiCwsqo6L2bI+p2HIMkcoH7AfQCbAxhP0GIP2wEI9qTmHlUrGgtbldZac25yeZixNiWEQek4fgaYh1dQ8mv0SGEGC9wGqrpMUkHRlbclSw6MuFsxSOBM0YoGPb0gWrJpz6d/13Zbbd72me3fd7xhXrRF+2++4VphBp325i32v7w5cz3f7d1/a3R0Rb9nFvWq0Oztibtwvg7a/605e42pXSO9r19sJ0/DbXW+HODS7V72Gd7vTib7e9tx+p+19u/O73Y7f7j2h8qxcyr9qeTWVq5jyMk2WE1ZP0mgoKOPYP55lrQKNHYjTZAy+bDGsrhHlChzyWwzjX1LKmZ5ho8I6I/cAcUPFWOX9rJ5qTlYjzhOdIUTHsMiKWj07KIp1/+Bs5exls/3TuV50s1o0sN5EavnB7u9Xjgv/z462u7/B0So20JiKWUeOP9z745PC+4OT0+3uv+RmdZo1do8mSd5B191/NXwHR0/3f3hyst2FDbtVqdY0mGBn14vGvLyysBpJsZLd2TMZSh4WYYVoCKFHI5hPLG4m1uCeiRYa7ztkhKXIMebdGAQZUIGDkmm8h6DgUOlQaabzAdmaWzcSRjm5FgwnOZCrwdq9BBOaqJXaK2KYzaag3sPpZeJhnjfa0VSBjaGXtRPF8ZRWtAlMmUyVPeI7aoTIyrKbas6ElWl/0bksfTblZmPsRthWbAxvYKiYtguxJIUPpC1G0gbUSjlXQQIgrNx+ZJqMCgiJpN3t3MiUh2QmU8LZPRAtCTqK90X0BMiyJiKjREb5Kqq2ecKQKYMHCC9sNrrFLaIUkVn34KDNDr+n7AcZwkgmyAt0ipoS19k8vfZ2Io6pUk+kdOHjJ6N52t6l++un7IA0nFJUabuRYxuBKNbvwk9nREi9wGE4gqx280sJWZi/szmb9YYTOs1vOru9nBTvmOEFGE58EWCLYyIFW8KACiIFnxEaYEmqLG/yJoErJkMMtXqzgwZOmMifxmyKGS6TEBKrM1f2Dw6Pjk9+Pj073yv/9cefn7eC5ioL+2y2nZFZza1q2xr5TNm/gtug1V9BbVTs1ri377im3q2RLyhea+xzJW8NXNPzdsgNqv4V8BZt/wpyi8IvxNG6bKiWM1XzssjJFeF/WON0r308r2slBNxB97rfdAdWQmBx9VaNyI7T61pJm2+WqiYbvb2lsWvlAs7NsRnSODk5i1CWhB/WGN+nEN+Q1f+EdDeV8T5ZbRvtf6eg/zcnN0/FJ42VbxjFv9arn/GyNxETLKJ8kCmJ4ttf/fioUi2//KpUQrbVj6n10t9QSwMEFAACAAgA82k+S/EAA+TaAQAAdAYAACQAAAB2aWRlb2xlY3R1cmUvZmxhc2hfc2tpbl9zZXR0aW5ncy54bWydVW1uozAQ/b+niLoHaBsIUSQaCUKirtSPaNMLODBLrBgb2UN3e/t6CIQkxE26+A/MvDczfh4PodlyOf0xGISpEkqvAJHL3JCltQ149nCTccPWArK4QlTyZvpzFAXeOApva0gPvlHvoPfYxWI2H/lO7EcJWnC5JWQQx/7QhZRKF0zswyZeEiQTF5gqWAmewRM3OBdQgERLGk6CKHZmKFkOcW5hXv04YYJ9rFlKFc+TaHKffAW0QlDE+ztaTqAqq3LJJIhd+rEXuXXowI/AMntepFxEy8UwICBFyF7/R5SW/H2ixa+ZXlK5j3QevxCK2OqWa1XJjLpoOAqCq/hEfYN/+FL3wOUNn6HS5utupOc7xFUjAB1M4EXeVeSW1Nvz1z1uSGTzzPQWtLlYLdrqLmqBm6pYS8bFFZ2NvAB7F+GoYt/zI/f9RaUE8vKIcSHJjvG2K34+puXGlrGyF95qqI9TTLyFfyhM83o4wkLkKKC+KSeT7Z0bbufZFHUF4W37tfOZjfr7pHLVOPefdY7zEW3BErUS51IR/7XCWtV6dB3EPbZ3+NmsMf1hwjTYva2DLTUYexHbUXsQ+NTTcX6DUZVOwfQ4p56Os6iEMKkGkD1Sz9WcxDk5LIP+Np9QSwMEFAACAAgA82k+S2R7NnSEBAAAhBQAACkAAAB2aWRlb2xlY3R1cmUvaHRtbF9wdWJsaXNoaW5nX3NldHRpbmdzLnhtbM1Y207rOBR95yusjM7jodwHUFvUU4KoTkk6bTgMT8hNdlsPjp2xnULP03zNfNh8yewkbWihFxcNaJAQirPX8vb2vqxQvXiOORmD0kyKmrO/u+cQEKGMmBjWnNvg6uupQ7ShIqJcCqg5Qjrkor5TTdI+Z3rUA2PQVBOkEfo8MTVnZExyXqk8PT3tMp2o7K3kqUF+vRvKuJIo0CAMqErC6QT/mEkC2pkyWBDgbyzFFFbf2SGkWjDdyCjlQFhUc36wCGQbQpMquDYxdyqFYZ+Gj0MlUxE1JZeKqGG/5vxymP/MbAqySxaDyKKi67iYLZtzGkUs84PyHvsJZARsOEKHMWZPLDKjmnO4t5exoHXlLUvOXRyeZixNiVEQZkofg6ERNbR4LPZTMACF1wG6blQKSLqwNmdp4NmUC8VSNBE0ZmGAb0gWq5pzGTx03Su363pN9+G22y5ctUYEraDtWmF67dblNvadrttzvcDtPnxr+Vsi3rOLe9NotbfE3Lnfeq1g2528xs22kM61722FaQQt39siDk3/ptPw7rc60fV9x+22W973h8D320Gr84LKs3Iu/6qVxVSuYsrLVM0nrBmlcV9QxrF9vMpaDQYbEKdqCIG8YlhdA8o1OOSPBIa/pZQzM8E+hXVGHgGShk6wyLtZPdWcrEacF7qCEB3DIitr9eygLNb9g7OFs1eK7V/OtdTNatm/OiNp5Ce7v793XPp/drTe/RWOVrF/JlRM2nL46d4fn5TeH5ycrnd/mZvVcdbXPapU3kHfur8xfAdHL/d/eHKy3oUVu1WpMTQcYWc3s8Y8vzKzGkixkN3ZM+lLHpVhhbgPkUdjrLHOlXDIAAuPY4T9BATpUYFTkRmMejhDvD5eOKJKL9RQGYtsxoT1Dk6h4lzF80o7mmqwMfSytqA5BsaKVsGYyVTbI37gqI+tLP3UcCasTLuzDmTpc1E2NsZujO3BxvAO+poZuxBLUvpAWmIgbUBXKec6VADCyu1nZsighJBY2t3OnUx5RCYyJZw9AjGSoKN4X8SMgMxrGzJQMs5XOdXThCFjBk8QXdhsdI9bxCkisy7AwRQ7/Jmyn6QPA6mQF+gYpSGus2l67W5FnFCtX0jpzMcvhXZpeZfu71+yA9JoTFFtbUeO7QDixHwIP50QIc0Mh+EIs9rNLyViUf7O5mzWG47oOL/p7PZyUrxjhhdQcOKLEPsaEynYEoZUECn4hNAQS1JneZM3CVwpMqSg1u92sIATJvKnIRtjhksVgbI6897+weHR8cmvp2fnu5V//vr761rQVC1hn822K+RSc61qtka+UugbcCs09wbUSuVtjXv/jm9UuDVyiXK1xr5W5NbAN7rcDrlCnW8Ar9HoG5BrlHopct7KhmolUyfLxUqu7F5plf5HiBX/NkDHXauJ7vb8227T7VlN9NkdWnUUO07Pt9Io3y3lSTZDO3Pz08oFHIDDYtriCOQsRn0RfVqH+5iKekd6LtXSbG1+Lv1W2ZietmH7r0rsf3+G4qn87F/4zi8/Pxf/1bWD64v/Oazv/AtQSwMEFAACAAgA82k+S3/W3/V+AQAAnQQAACIAAAB2aWRlb2xlY3R1cmUvaHRtbF9za2luX3NldHRpbmdzLmpzlZTNjoIwEIDvPoVhr3tYBTHsrSwQN9kfE32BIqM2lpaUYjTGd9+WH6UI2d32Qme+mc5MZ7iMxmpZG2v8Or6U3+V5q89SFPB8l/EeWdYjEz2yk5ZtMc2hlF0rlUU71yYkxzGFxC+k5EwrracZcu05slrO9vwIoo1E0Vs4cwzknIGghB1qwPV9Z9oGGBcppm0ngR24gddm9DUrShL4ILkMKaTAZMVOPRf5hr8M78DfVVq7XIaW4nOMN3U0YYC8SdDVq5Rq+8mL3oaeZ0W2xAzo7Y65jcyM7swCcEJYDUZI7zaYA4WNhOT7H+k1Nn/mFRZjsdQxLXQd3yWkvqrATvCCJfXLTmeuO2imLdZwkl/lSw0m02OhE2saQ6/f+FWdXF1Z10b2oE3D9uXz2GW5Llf+icUBRD4UklQhDKUn90UaM0zocG9JkoLqdOhG49gOModCck4lybpgj8sKXN8CC+d6m0jmczU8qgjiwaFnR05kGZMuO5NOe34Sx0ZWWY6uP1BLAwQUAAIACADzaT5LGtrqO6oAAAAfAQAAHQAAAHZpZGVvbGVjdHVyZS9pMThuX3ByZXNldHMueG1snY8xD8IgEIV3fgW5XbBb0wDdTNwcdDYVUUno0XDU+vOF1Bhnh0vuXd73Xk71rzHwp0vkI2poxBa4QxuvHu8aTsfdpgVOecDrECI6DRiB94Yp37R4SI5cJl4ikDQ8cp46KZdlEZ6mVBIohjmXYBI2jrLMGFFWUk4rCivb+b/ozw0MY5yry+xD3qMpe1GrhVOyGipzdig83iLIalDy667KzpRLRRFK/jxm2BtQSwMEFAACAAgA82k+S7x9NfdKAAAASQAAAB8AAAB2aWRlb2xlY3R1cmUvbG9jYWxfc2V0dGluZ3MueG1ss7GvyM1RKEstKs7Mz7NVMtQzUFJIzUvOT8nMS7dVCg1x07VQUiguScxLSczJz0u1VcrLV1Kwt+OyyclPTswJTi0pASos1rfjAgBQSwMEFAACAAgAyZ2IRwuF5oMGAwAA2gkAABcAAAB2aWRlb2xlY3R1cmUvcGxheWVyLnhtbK1VW0/bMBR+R+I/RHnHbimwrkqLGBLaA0xIldjeKjc5TQxO7NkOAX79HOfmJC0XaZFaJcff+c7tsx1cvqTMewapKM+W/hRNfA+ykEc0i5d+rncnc/9ydXwUCEZeQXo0WvrPNALOINS5BP/4yKufCFQoqdCG6J7oZOk7BmSiOFAhKZdUv5qA5xPH3uZxeuFYQ54KoumWwcPedcOdqaWfaC0WGBdFgagyEbJYcZaX0RUyFFhIUJBpkLiqZciw0B9zmF/KM6xfBaiRv9BfT+IA1YuiPa5ihriM8elkMsV/7m7XYQIpOaGZ0iQLwV+V/nZEWxI+3fEoZ6BWFWlQ5bwGrctsVk2oQC/odJ55SoZLv8JsUlCKxKAQy2Lfww0D3ksR7BhRScenhhFsDPVE6xgWvim/Nw3UyqKNU3uIfMuoSsy669dZD3oHeJRCkNpeWNk+lLK9rWR7U3I6Xa8eCX9zKiGyq63WppPpCGkTc/eBrQupIhxDzcINCTWXr9eG1wi1FgZqtYAqLSDL4bIiN+d1R1QO3OnZDkgJcDtvrJboF5GSlPJbaZlDgAdGhwSPWAJcda+VgTvwINEpO//89Ev4YPiP6sPZW6//O/qfhtJ3o9IsgpcbaqAaUjMJDWZEpQ1pwVCZwSBNlW/T3hYb2qvc66E+qpEk6kcTGYM5MyKiCe7QvWBjWsbDJxTm8lOsLbhfAd5Twmja3YADvO9oCcJcaZ7SNyulwaGjF1Ysn99SDfBK0Bb2bTJEjfddL4lmF+78/cdc+dY/21rAfbkZtepwG1FZRlIzqgadiwrZKDoXe3AR7EjO9LWbYnOIOu6DEg5JfD/fbyNVXqzpG3gFjcprdzob9+2dJwEaJ0YvF/PZIJwRD2H9fK3pvRR3PGuaiBC2X9W/nYpzpdQCqfV1UEqBmcIzhaLxq7bJDyPFWPI8i8aKQKJ3dylm1q4kEI/BzpR59v183BzNhenb6Xy8Uvf0bD6+A9rOzS6mTkBb1n2VdVXJF+6V95Red6LTeB0zwF2PgvocMa//AFBLAwQUAAIACADzaT5LD2sQ+EABAAC7AgAALAAAAHZpZGVvbGVjdHVyZS9za2luX2N1c3RvbWl6YXRpb25fc2V0dGluZ3MueG1sjVLbSsQwEH33K/IHTTK5QlnIrbJvgg8+l22VoqbQRBTJx5sqS3d1RTNPc87kTOZk2vQ4RfeS8vw8vfd5muPtmPMUH9LuCqH2MD/Ny80ypjGnZkPupjjMr/t4P69YRVPu49Avg1vZtMOo+zxISaO8qhmzjCLJAg0K+cBd5TR4Da5ynhLXNt8kvnSX8TDGfFm1bc7Ynxf2MY1L3sdhfNvBefUpdT7B9dIPU61LO8HWKMeuxbM1ECNc8lCoAQCBHPfE4yKlloaggBnHUKyiQAERzokWhUjKoWadFlWFBS0Qk4xRX2ig9TYyxnrqigRNiKndgtKudJ2VGCNCCDBfuIDOYlSroWoYUKuB4MGCKMYaogB1rrMdK8EH4ThSNAiMC7MWMN7M3aY7tWtD/z3O0c4/BC9+wUV23a3mx3LVl/+6nx9QSwMEFAACAAgA82k+S6btwJ1xMQAAVXUAAB0AAAB2aWRlb2xlY3R1cmUvdmlkZW9sZWN0dXJlLnBuZ+19eTjU6/u/jtIqnSKUOOd0ZCkzobIPLXSyRLKbZookR5ah7GPSJku0YCiZSshS1hhZRlkmpuiQfRlmGmOfxjKD2b5vtJvz+XZ9/vp9f5euq7miZ73v1/26X8/iEWZ29LDwmi1rBAQEhI/8dchcQGAFSEDgl7BVQsB3np8tmvuPZd7mhw8IPKuXGgS+WO6832S/gEBu9Fr2qRXA16s9/7L1FhBYXzn3dxne48lpAYHzQ0cO7bfwg412E/NPD9vK+HCWWTzcmoE9deb8mf43Gt79bG7Yn3867o6ryr59uYK9caP5xmKH5TU7oq4cFAizqTrweoM9RPbBn3rKIIXXIPuY4gpFPML8z2evLBXkYmNOXD1R/hyJctecGPFuyfHB9JQE4sqSiojBs965rvUJ7a6jMNrsedoUh9HU7TFdU4Ri1qH3nry4TEji64dEc8XO7NK8FyOuHB8Wd2LYCTmdQJTz6+2T0DYuogsncx28SqB7lCsEBNft/vJxZZn+4z+8uDYVgiLaUGi5lUKqGHqHiUmHyvfFFj52Jy6rlo2pfDh57oVzk+QP3c99iKLDjaplv6vjKSqUKpD5xuzM3Jdpp/QQg79Q5EFm2r/drxG8PTGirfqlKPSMHqI2FL9KSEJdSRBoJ4V0+7sO1NcIhhOaFHeJWtSrCa6TB514IFW9InzlThGrb/t7gD1dQQb+kRi3DGjBHFH73RSkri6rpriIbV6jSL23TGiHoAfQ8PeTCLklLA+akWpP66yRE/QHZpR0Sifc2UZn1QedVTb2roSvxngBGCM5eesFloTTb/iLQFfp2NPfWePavgfYNwrLRZVaYpcJGag9wJ4PUZlcUTfg+1tRw2XtxebNyVomU+9d8WrcnjjFyZQJ4IWKXVupvVLaLA6pl5vUcmeRueNUcrwRM1dxrJJMXbYu9+yUCLePlg3jPifCkAN4iIpxH2OMxuk9WiQb/mr67mZw1PbyOLs3bQ2FGGXc09xrualG3CDWeO+Prq6oFgpmYMrz7tbdHGxAcezT9lqIunr+jR+BIBKjI7TE0cdy9P/ZvOkSnYqajua5TB2XmZl+aVSE1SmJi8ZNDqIbxJ4d+2PMLmBsDTsPkxtsL4bG+6e1N1+ieQdLfm/qdUFeU83WY+g4Xj/taQ+LQdP0wyD+2hpOuAV9oYTuFn8GhR7ViqglTIfzol3exO+J/IUuwq3V1WKVDPLS0mumjlROs+Rn+sGxUX+cn+ViONNp0trX3zB1OYEjugzJq0M4ji+PO9Lgcm9alatbeM/wrfxqMovbzJvg3efYs7umy2cawnhJDJkit7v1ieW+wax9sYVoTqRJ0YUybGL4Wxe3/qaHoUF6E/k6178z0CqhIHWRUJa69r0Cdhqmy9wm2G+qGKV677W2tVcNjkMf8pZhBWaitq0YcIXDOW2+wNzsUdr3SGxqJgZpFlle+HYlbKdJ2miLBx7PnekQHUhFQs93wjgs7DZqixzDf/+RQH+Ef/uWLrXpkAk872TA1Etlt/aezur7512Cm1me3ggN8IrkVYmmp2tuXP9FtVyurlh+WRr6EJ54uE8SJaPfZyFg4CKe4sA+wbZnMye9Jgdlh+g8+l6wiVpZl1YwbESt3EGXzkPcS+1UV2oM6nQJP383PrJTA6yTtrppurzNg81LdXlLCK6ZdbsPuNu8PhoVcIRrafqExoxI/BaBGVvMoHnd7qxm0scLlB67sEKYexKPl37zXmz48T71nX+oeXjjPrIrLHaVF2L8/WdCRDD3ftHZeQBuvbyeSe/O9NZ1PnjE31ajeJTYv4I2Q/bnaD6jDY/vPY3t/ujyrDs2nJBuHHHAC9alb6uG0UtMXUuV2x5sxkaNbC+E6x47nlCcbgEl8ko/djIgsRMoXJZF5CMvCFISvwEvUeSsaE4t8kfCm3DPN6OPxdfDx8ecPqT5h04K9JeqfsNPuQBPsA5PcMjnDD8G0ZmzSH2FIoaOc6eJPiXzKnmGea0r523xRkTTvqb3pKAMr9Gusbxob2K+j1Z991hrSTEW25UndI+xtYi8v/aFm7Ck+76gR3cyTKqdYs5NuFRO5bnfhSXuUE7TJX+oOn1KFE3PG/UPkSSqlkUGznLT/+oq4Llc8i7DRta+lf89DVnVkLDmJcGw2kT/g0Whu+KvaBCIvO8o2B/jzkq9JO4p4vUds2YA7DSi1klMwXbZMN5GYE3AtT1PsUGcx9RZH1ewrC4TllhSJhoEM0jCtJUeQBRfEC40hrp3J/WdqQwnEOhQi/fVlzwUNydf6fJReSRwI8+9A68vw/COJamk/km9c6fkKLSmisqmHn6picFCeZO0SJL5scFl5zqRNTjVV1+HUQcMg13EIvalkOyNih6Txp8zI7XVaotPkbyGA20gWI646P180vCrMMJT190mEfU9Kye7jHqomzLutApTxsLiPEeDu5nEHDf6M3NoTfmjm4kQPznDikEc9c5dum+ThWPMjaaVrCoG3aMptOncTlCayOq7a94N6ig5sqbCCINEUiA15UxMHH0irVOcqDbKzNiEFudETvtPdGoSPdhd2KdNys5BpJlC7xGizobvovg1MPCgMbI3K3TiXGCCdyDCn0uhuILFiJO/aypVUzrhJUjc83RtbY+0mRQSsySmjUFirukuvLaO5jgdU9RtB63Z08veVEGNeD43iuTH9qj2ickw4jB4ZTTHRIakyumcnGhhyqB0TeQM/lEjtrKpR2n2GiYnj+qfCuKlmopFI4+ywjshPAv6lMvriBYyQJaDhfXMrZRBNmVqovaf4zWDbTo532C1Qk/CDOqVQ3R86QrGl3+4U+0745k0kdLtDhZDUboCnZ8h1RuGYTXcjtGgj2G9JWUW7HNu+4Js3qXudeV5JglvQlNhLeWMh/uzxe536r69P8o51wrHPa1OWZEVXaHhE/UtOZ88DaRgCJOpgVSZHkmpd5V57W0FM5AssnqNJO/5Zzp3sOklOWjECho85ehKO1VslZRUJkeZVCVXXnz05pwCSK07SRhMgPhGNjWc4J2eNHHNcdGcfO7lBbEMoG9RKcX1NUEPVqcwrdtmkx6PQdNmentLtWjfJSG9zJBRmlrxQAfMbBdoShUUkOAnmp0dqFGapN+QdzHkvq5lkMIHRtPsSWctnx/SooQ6SFAngmCNsjoTgqUjDzTAkrj4zAbkSUhY3SBCYxszSAEkfhZ1Skoc603u+iELS9XrRZO8GONMox6cd/pePw7hTWyc0dOnnFJuriGQ4ve8eMNHGVVUeAJgMlsf2qi6LknY6dskZzKXK8Slt0qc7C0AVIsYIJG+y+O98sB3TTNzzMw0iHPy5XyIl6i4vHSWts23Uu0iIIai56LN7l9Elig6zdJG/kmihxCAkRd6GuFrRUWspLO+7QmQVxfxc+YxEfTwJJlOVGnR6rW+m3sEIGky8Q7No6djQ5wAHWQCu1u6WNNAC1eZZdmYAg1tBkAiLn8Q/kCKsK12dPJBwzf+S1pW7dTT4eXqJrkAJn567niI/z+Y4b5OJi7vbnbIlAZOehiSFT2FQM3c2egbgzetTlkbk4zVkyzm+HZqa1V/07qMYPLywcGgEp3wf2aQmJXSflgs2x3p0CvsEUTeal2etYyPj4CPyNN6gA8toar/Sd5Kpbf72ms3VS0uIlXDT+d9Dhl1YJbyoQcHbSMrtSNOdT/V+pfuLaAqS90vdb/U/VL3/0e6r6ivprQGvW3NCrIV/JrZaiueiX98s7vya1NqOcMXPgCq3WP6mofNTJ7Q10YQfcXDK9Ie/PHka7NALswMd/rc3AMg96R8/P3ilzE+FfJB/tJVleLZJNsV/0Y5YaEbvbmtgf0pe5+0RW37VNUMqvin2O0vmeEu0E7F7+e/aUcUfcnQzkxZ+birQ83Meci8zLEDul8R2/LA4Yt6+MFELkC1X0Lffdk+KABWOmsUXfanOClW7kv1X6j0xEkPofCkQEisM/ezFb5PdH+pPsCKql85+mWWzYAnzY6sVdxx5m+TN+qYern5Mc/N/UHjFotz+PVfjfONUPjtLVCtd4PmZ4UWYjVnBVmlJwXGTm01e0QWKj3/b+dUXWX8NEyS2jQzD7CzysCYLewuh4+2nfoEs+93Uh5LAtWkDsh9dvu7v+es8HhFbFz6us74/oVKD+L+2znFx6fvVSYHaWLmaynNu8/VLHeb1pcdHguoIuhLtT1AtZCDA19iw054zgoFDxpVYk9tbdJeqPRe5b+ck9gm1ec7ziSaUud3Xx5Uz7nPRVix0DGU75bXzTNANc9V97+q2Dkr3N5sYZeqcs7x7kKlELv/dk4ODqktVZETg0HzLi2QmHPf0/3VPiNfVOJ3NNE4B4j1D79sHJ3dO2eFxkuGBItrbsYTC5XMCP/tnIzfvL8bj4DcN50f82Z+gQl4/H8NTJeEupwbLtILlf6W/C/nFB6WYLdJtT5tYt6l7xz+28BUOi5ZqPz2P5HNz8xpiWyWyGaJbJbIZolslshmiWyWyGaJbJbIZolslshmiWyWyGaJbJbIZolslshmiWyWyOb/NtmIrIOW+LhNpaqV1aL3tp3trbmxVRqsDdtdURErzKdhvWdSesav3sdfKQ7mzA4xRjszS3xpz5KCxmubVRu0vRlTI/kNz5JQXH94S+8FoVcGEv5D6WlW0TqMtqG+UBmYzuS7g9IH2dKnLoYYCS8GssK5VYlyZ3pbntpnyiX5kbJiAgZT0EG2l8vWXUmWV5VBTv5jGdOX1PaEXnVtYkAb5LLYD5SwWCsjoV9Zms9Obm2KPbb7hIXV0eNxDTrMrsuDBJc1TZjso8lJs9Zt8YnnvER5m1ecKaVcxIeSA4I8yxOzjfnTzrpq4UNhouAVcPDdR1cCZgfTrKN1uViw67vTv0GvPpwa7Jb3I5eZq0ZsYFkVKHtq84m/zeCny0vIq30kqYqGBHn5tMbxanG49r0tkejwnbvECo22XN/oDTtZgyKW+h/3H/RdJ7guazF4ROWv1D0SIm16QE1xCsqpu60fi1SAqEleX/0mXT56vDGUmci4Iydp+rqNSk8wX4Rz24KCjSNR4DYl/3rSQfN+mvOgbJ9hTZK+d9CQnzHTIETyarHIqMYoPllWpnNkWF1JgQ/L7EHYvtEr1dY2zJC/8Ujb3E5RKTAurqnhrimshqiQGJXv6dWTWCTLB4+7rOyUft09QsZeHqoU0S0N6LsqXh9ulJLSOL4hhTKp6tihInXtsEyLd1f0zmCwOorFF/MuGzNuhsiHki77PtoVjg6XySsYz49NPXUyoBabblTdCqlGu0V3Ri+iG8KBlNiTvl0v3cMmfKn19/NNfaLA1Q9JnssFm947xU/C0NLJcX6J+dFk78d82KOxyulXwWNrussCmec6VCBSTlca69zMkiAzH+6IQJzYQABIe4Rr98iLRGdra3/QOL6YXw4pbgyXwPpP9CsaPvLT3X/14SvPPwWbCNW07hIqPfU1+e3vRrt1WdOGxxcz6dW/9A/8Kkh/qE3P65rekl7gZR/zhK5CH0Raxx7FW2tqONe3l/NDm8JThrBYoS735Ozr7dGJZUUpphutRaOsNuNX6usjNIZY0JoCry4UqcG19Zm/Cp6mL7R532LmpLwSp66pIIMFoqekILMDyc4Us1JoUAGpDkCJygUYtEaOGH1eJiLPq9u5C+3e/YJSeYUdLFU39BfzXmbPZj7pOeGkVZWeFUKSZiTRdJb+UvHY+CH6h8z+LdoAJzhTNSD3ubl4afssgWiFXheS12OSShSic6Vt9UrYieeP6ZykCofeUj7ZJiLG6sDtB6XnEZJXU9D1SYWZ8irJ2E5fB0aYXJL6ThCZY31YAZTWKVq0E6It796pL5uKb20ql1HnsTCoxYMMN2o6pL9uly3UwJZSxmWIDFuuiY6v6CoqjWQWRaIjo82gBvslr1JSs01kz8RODKh3pYnwUQeEP1KaH766jtE6ugGWgY08YpRCUadeiGHZTHeklUaiI2ReYNe1NhFa0la/k1d27Bi/Kg5Ttz5dwzPFa9VpeGp1gaOb+aTN6pQwwh9CcYogMqUPvyWqe6zUgTo7NRwohj72i8ERvydhhK1q7llJgWPFKymnY54M658LyrFkI41DDRLSsW8mPpQH2LlmLnKz061Gw1XaTzdgB4PAx6B3Cz8M5OFvy8JUgq+TvMoKItMJmcbRAUEXcCdP6vLJV2Lo1OFwCZtH2EhTEfF3zLUDsa3gVES2+bTbbE9PtRO7dOYxxdKIoH6tjvo+txjH3P2A3wAyDn/8qFqzHmskii7yIFo1+hlj3+nFXMRbQHteXBge2VSZZro+Gn2pqCs4Gumoy9DQJWNkFvvOcI2+5a+A8emVrFzxXUBlkKXdXex5nCaDNbqqCM7XS6teVrmpn6uwhkr7cExf8nJF0XRYYtNjp6B3R4cfp4hQERjNq6wL0Y4Wi+J6ng2rADfV3j6hJ3UQIcm87O/SPt74ccotr7WZ2+2buXUxieX95WKpM6lePvoShihG3lDv8LhhAAbResoCGcFxdLE7cUYxcTDFcowkU2NYnE9kK4JMoJsB5Wax4TT60HZxNHOsO9DMDsIayY+IjQs3YmaOsJoVRvhPVWG5DN7PPwSonHOaeNhgFyj7RElh3S4lMfSYdTsz83gb7t8gJ4peEzfyy+kC0jgAt8w0TLCmW2Nj6ATW1ImYdtSJtzhnAgR0VJatXh8Rsbw65bYsi6tsjiiG2RmEFL8PtJv1lGamjLAa00fhi1XUAt+GGzkZ+UiqGCIkixwhLgm2dgHpWJYlgzMkysjmh58h0UvRjpPS6HVShYe2PMQGDTwMtaL3adFr+8Dl06ShWjmM8b2CSXN6ZYA3Kjufyw/GO0ARErsRtnIfou3apF5gSwG+HpqhYmh28xDaMsX1My5yLcOybzF56EzT4CHVTNxUQkM2txHOHfg7WLkjYL+r1qnrn3PeE0CZ2D4u0EwVIBf2iy4LJyReoEyZtkzdrKaMdhbJxMSBSz8eQB8x2oQeOz7GI0jYgEEo8gQc+hYnit578NrHgdJPyK7YOE9Km9D6ANWhV7eFh0e00s2qKaUFkWGELJG+4rM4Y6yHcg4GsN27vENnc0WiPl3MNJn3eqzZc/iTjJxgQJHnbZN5hA36cOtwfQ9BpacJyLwp6PASuBMx++gpXjihaZ3kq5SJ+k+IMZL4Bmw5p8V/K4sg7NaJjaOHaJfJKZVZdCEVWZALiixr6BoloyubWb0LUw9p2gMke3O7+4bTiERx8dXhRrJGDE6yNcKfMzvVLJ+SEvYVo/53fz+IPd/zCW8nV/8At8eHEZIpFCDtXosv2IMYhMQiMZqxnJ2gq3GyByKQngtXnCpctnxB29FNgP+fGdeBQMkFkXm7expUypOCZwcvl2kHcfPO9693ru9otQmsprhcW9fX6O/8CeWy677x/vbeaOj705vRuTRAfTpgGxuNqruzDcpNpQlux/lPdJuRH0JrwlBg/posa6jjjBh6olEFEklNT0va4jDfQFoXEw1YUfvtzd+hmp/vR+dc+Qp2gtMvhY9IpAtv5EEePaXFAf0JzvU7lJILAE0tF6qoZAJ9Afc3biMCVHPW9o+CtpWHF9pITF0g75wOXZttrC3AwuL1PiAN+g+3PO0zAkz5JWD+vWejFUY+y/JOIzTAShgUd6YvdRdSPZp1nMEZjJkLNLu4VUqMl78uICLtE6RTBD7YqImvCTfSN2IgHdNJ4/X3tTKdMUjGCKUvGR23A9SdnUezTstB/bulAWjZ5K29KRtOwEsHjmRlRTaOF1OTtgZ8TyoPncLeOchILVyg9rwLwELfMPP4at2oCdIf+xHpp2vLUSPHoTWhY4dOScpUbEpxMobWw6N0xlHO2ZmcEpqV2n+yuRHlsM9MrilCQywOb/WZXjJmuR7d5WWzHdmcjmb2pQk1CK+6mTgzIl5fTsJReZvFi+C8KTiq8O1G8ReM33d/udqNd5s3TYZ0kBSRMa73mdkZCiAMAMD8I4Rp7w+DdSZFN+5xumxwTVDcVo+ApqG3Hv7DQ+Dg6exEsVvD1RQ5XU67ZZCbIsjxXlFwU2d94aY9UVpn1VH1Mp/4f8T1a9IZ30MISUp5B6l2Er1kqk2v+id23vABPfgMdlYJk0hgNKB4gdYoFoUI48xSy7G52MhXXrN2GGykm0OnzPRL5tOxLv+qSQpH4T0SPO3mIfwpDHtthOclleWrKPJZ8GpR9KgrvtvdtcgD4X/uThwk0VlNfEy3xUVlt4kt900DkpSVk1i+zwQKY5jTZwpzwU3oSy25QkpF904sECFDbW7Nexe7ywEYu/Zr0E1RdKTT1nweeR+jiiPSN+sBmZ2gGhIidoDAgenTpdhIXhQSyGbeqetNYF9yu9zZefNuZERpjSghuKLodbv6BvKQ8iBJwr4zPLzHSJ+WrxUNSVxpjeE2w3HnSV6dRtXJOZHIUtphXkTzU/uiqzGb1inssGBgzHKvtdycX+Nf+ib+yCLsZPS+cKMaA7Uhxo1Tkx1TwyKQeOqjMIIbWAwDeUAdLh8bjokz/LKr0XtlwUqvOiROjd6k7kfU6hXqVss6tteM4OJyp28mqeEoStZcC7qfqZFMneOBx6+uXHfsjV+IA47w1zhoWcPevll9rufzg/tu0FRAbVTxxAl0GB6VjcrArmVzwB+fPtz7KVWFKM7HwM6XbuzeOGQUYIfTW49DVeLc3nBdtwD8dNTy0h3yyYSFstxv8oarEPdWuBQwvu3+5+2j8MmkPN6KcjOnt598/iB8gUguaiUJoC88m2u3/S4jE3t6V2c8p3VPKlY0MWO5HP6lyoI7vhv/OvZ2MY258Y8PFEpFH6524q0Nelh399PVfD2xhSQk4Ku9DDQMVQAoKs+JdPvpOXsGvDOeZO6ZsTFRaiVhAd+T32DFVms62mwkHnv63PJQ90q6hgWUgasQz8jS+BQLFsrz7LvaCy/+IQ7iDGS3uH3Pyz+7IFW5OqXXQlZdY33cwhQHPL6GTt6ZXpn018egKvtuHy6i+Gkrgljw3rWWLZ9/JC5jQb8sx5JXe9pSDQHXxinRELVWhUqsbDdjhIK65eqjUZc/XXmd3fo1TWZtYx+W94mLx5YGMseG6HgZ3YzsX1t63Dx5kDOAGbji0wdi9zp/58pMx/V73FkqIVBE8RvNcT+6JugYtAYy1lWcjJ0swd85I3daj0+HSWaeZq/fgwpF0c8baKuYxJRwgnqcfZH7NhN/jVcdJcJjRPw5PUQ77xf4k7z+T9xnVj2/gh5KuQ7g3mF7SZtNHjayM2Ci/22yPDj/q15dhCFgkEMP8XQ3EUY4YdS16p9g1wIgx+yiyKqxinODW0z590PKm+vH67eS3+rkQWnj44DArTwKP/OFmBcjCoim5oPR5E7pETF0Z+v1ZE6LfCY2csKLXHOj+cnn3jwAATYAZ00PzTFzfva8DJupfrL7ne46G2/Xz9pl+zdOsVh/WvxQQjXlNcWJ8aIDx3K/IAhwrZM4Zjt8T4nbgW1fFD2RrzjPiyAcIxi5M7wdOVkYPmHzNZ3o+ex/n4yNdMTObYuNdZdUllK/9Bhu9DLd0NNLapfqf+orQAyNSHp2omSfsX/t22D3LMzUcT6o/8KmUq9B1wM2o7fHotuH/+aNlTTPbaelKb6sReQs/HCTHmo++Cyn3pGnC1cCwoexl3QWt3foBPQoxaktmE3HizCqf7Kj9cegR/HnqfXbAKLAZ5xLY+j2OD7kE7+iy8XmGQe/drh5TcxBQEnFhSqCM+8fxpNzHxUt408PlrQNJOoN8SAxNPn+nb+Zdw6Ko7+r9O+xbC5564RBpBm0RhlYJ2YOE2q+IpkvX1iK6ER5BOZYQ93h26MY9snHgMiJVvPoGbGCeeVjtg47c0TRl47H9n5Qtzmz4GPcDz7eY45ozy99A7Nm+RKfuvOLMn5LvJ2fYiC9Cd01Qq2ZtdX9T5PSuHliww0bYFJELMIx1hb2NWxGUCFgC1vvz4sMh0+yIwCQHSezsV3lBlKjRQbJm9HtX8Pz3/lqPjSANWTC19D4F5b6gQD2BCAkqcy5pWCJLw00m/Szc9oGLJJdPUc7nusTCCMXnqOY3UNA+0CKu6r4JXYt1y2mgsK94Qo10wKJodIBZ2lHauR1AxNDZQkE6aLWhrP5Lt1Rjt18vZZnFPYbtD+UAMhMvzA3UYt6a+6MZure4Om+UOu+neXSKDa9rBwIuqYPlI1FM/H1sZ1D5VqP+GEUENO3M66HAA2Jw/z6shKHbEE3JPK6UycoDdujtb36Sbl46c7MgsjGiQ2FAHnnt47275d8XREsxGdcc4n2SQfYwtIGB7RHxaCCLwDL/zmRItohvbV+XZXRM/TdQm0LhCQ+19Tfto/+Unl6G+Ivvq6pW73C8ndBVnkkczANA9NhdnlnxudonX49lY9XsCUhlZKxQaQwOcZdu8Rz0g4kr/H3drBx9ajDVJJ6w1U+wbvLwm71ebzkQJy2B2sz+tjRsslGo0w5TJDXhYl+E0oKPjT/SLU8COPfn5AMBpHLNzdVWZdhdvnLPAdHN6Wd5ZtxlB8mKp7uzbj6JpWGYrQ7y8SgQxOjtKo9dTuUD9eKy7SJevy+wYmxsdxgt1gK2zLKqWCCxJDXjZ47NOI3vG32NxGBaBGitYIjiNUjn+Ew7hXQ7lfa8HDiOXtmi7+JY+M4sO6yK5smRWTK56Pz9h5ASA4Hx457fZj4UHi/hTNu01DEl8XNf7d8XWFOMR9xVgQnV0SOKxpm+SkUZ3e4brgTO+EtQ5m6/cxAAQhiYGU39IgcYXoMBaBIx2BzQKR2C4nW5lHEjwtfXxk/IEQqW4XelUBCCgOL0vHGVpen+xOZKT2tXu5eBYPdc/t1/RSn0j3cuYOUaZYjOKIruCk+WYIvf1nY3dho1hVVeZUyveejbATBBa7sJgkWjzqiDZ9q/Q1yAlJ5bMS7Ch8qr0DmaGfDcZAPo1sRb7tSK3XqZcgdOxdnBwDXD2Cv9QhyO5zFLBgsP7sZ3yzXrZte4m1eYN8aagoxVPlSzpOCjVmMtVZiLeAd+Kjn771KhsXv94AbHS2u4m3xnhfwfNIdIAl+yYgPmdb7VfYkZ+NHiQb6XzJvkoNeBMycfptlm8k3MTikWLo+yTlxX2/LcTe8zd/Fb58TWqYFpKJVL0g7JxpRxxWF+Ia9eYLZG72giusbc3xW+0VS1SDpLEX9UJplpLIZ/iI/5ZvbaPguc9MkQwPtO9Z1DNbDWz7suGtasac/vrDUZ/QuqZG2Vejoe36I1P5nQ66pwplOOuEf+bBHuzJsLmmkkneeNrGP4sX3Ibo16vbwsx/AicuOv684KKLzGLvngr+nYDRk9gk+/lG0coI+GtmqaC7GZ1p66Rby53r7395bCX5m/Jc08coHc+oIIDNgf8Cm6frFNpnQN9oYfhxxACBC7DIKZXBzqJHYTSXWMTvF5yoRu1kQEJyfLPFzke3aZo0laMLpeQiaf3rFOYXf7Av9P9w6bGw32006oiwkzRecoruuEDYpb5BpIzfVxKKV9D8869RmtDlmytfmr/FjTR1aJ4h34atl/3KRHdnm3EZQ92jNhsN12B8rM+UTfJQeB2FeTagIKp+S9Dhys68ZouOj7Mnmmy3E0HXXNu3znNOJAIlaHdOuTtNl5QmVbLk+rpW60/G2de55dvVt7wGpM1v46Vs5qJ3TNVHW5kufIPEb0OTiBQGQM42Uvz1gX+yh+YsZHfEFX/cl+eWRHy4NLJLB8+e/dTUxwl/ON/gN5oeLEIvS7vyZ9vF9qee+nN3xU+k/niEvoof5c/o8Zaev28iL8bXoXHyRi+fvHsTcUNj6ZXuYn9j84Vx8MYPM3adIPWfc/nUvnR+P/3DWv8jd83dEnBzrrn05BOeHqB/uLyym9rl7Lwpbj+/7cjbLL8x/uJPxL5Bpj89bgswSZJYgswSZJcgsQWYJMkuQWYLMEmSWILMEmSXILEFmCTJLkFmCzBJkliCzBJklyPx/A5mQGFJj2Ajqj6fFX+x5THgk4KXG0KhvSVfRl+f5KiXapjTHhUuCk2mB5LotNoKL3w6cMzRg1vLchgOCbvf5vegv0dY9fwR3O4bP04MXQ/qAWT+UWp/iLO2D6n9pZ7tzUaEnf//E24NZs7tCyOPrJPi8iV/C7xn/RY/uipToTpx8miW2qJDF3u8x8v1vTKi/SNpY12dmhYyrQPgLRf7b7P+3lxcTQrsx/jlWLeGLCmVs+T7qvvtY56yHWE3xlM+EGPVitQVrFpcYcf8J402+qRxr0LbZ6Vq9qJClMJ8Hh7885QvwyBUv9RhLjKwnNGmZ4+ISPmo/YbyA/lNMZ+ms2OcOi9CRwe+t4s8flUCYHdCQqsto2KgOariovLhEydafMJ7ORA5LVaSlzm5RA3qW/F4d/gG5Ts3Oq6XQzhV8SnT/jPGS/Ns4CStdnZ4uKvQg4yeQmzeUvzyKoHqST4mxnzCeYYP2CPfN5ed5VosKmTX/BHJtp2x/wVMkd/Mp4fsTxvuPYd8rTBx/RrP97hVQI4np99ns+5ZBSrlg1skvbau7zXX29OTLz6PfBeQD/46+A9jz3M93/I/MpRWn3Ad5fxqzxvXwCzZCAOElTfX3Rnn3fB73oR/GbfMGsMOApPIk1uRTGHkmznFqncP+6ssVCMgqdY/6rfON3Qa+ra00WFvut4Dk3oIfAHBSee4XkKwXf5Uy8fmha6P5H5COWBEre6oDvVJzoWRU00XSuHrDPda9ic8xvf0HHqhwmDtfb7j+EO/2aagh5D0fr3kEsXyzv31j9fuIq51zaSb2zH9yqYZ5Pq3QLzVscRH1yJ+h0nyJUP/NlS/sff+l+/8FUf8Pdd/7Tog7qVXuMXWP18Qrnb0lwpXF5YuXurMocM7zZlNuM6Yode2zwYe0ncHleNe5iI0KwXLDiM04Jgt+ggPnMXkls0O6LGLDs9Ceicsy4yWsqmDfnSDTkSuBv2VP6I1BNef8qYcURPwDOZGD12f5lrKQoBZxrE/EK5UW1fIY9BTtsPTO+45zg5leZ9yqC5/Bo3Jmp+UgZbNvnFHeU808Csqe04ebRnfXEfwa1esawRwO0Z7D5FXyBrac8xHe7KpywugpT5JX+AHpnktSOdqvrzabh4PPXuyP2JTDfRWq+2LgklLxNONCkEhSfYL3PN7eESoCXGbIqJk0a3DZqNaJ1l1Aip9u8e0W0cNYw0A5cWVjIsFReNg8xtcdip78BzMznEklsuubIzw4jOa1Hv6tQ6PE2bF8YreOYZVfnl8ZIXz1u4MaiUnndd43wHnFqGkwd6BxvWdtZ7ENot3c7mjnLn+9CaQJK9rrvTrdRee1U0IefOGniQIk2izsDNpbyM6YugY/rhLNDKYI6k6b/z+hvRuQ9WA2KTtJS5e+3D2bNE6B814NhxfHM7SrLjSyY/8InZ65F9w/4RGM55jPNGcXIQkl1sqSWrQV6NL7EWJo5bxOc5iBUcmHZW6KoLROsY9/rDrNKY1gsJx7pjiZ8NlJQiYaNVrUwE1EEUtwzMvOKBm47tStaLhfJ4hVfoKZO8ioLtRlrsWVXjDhvsf4NwzhZukYGOcDijPhjKpnTjnjyCsbuJDy4AGOTLknXBwJH2FdlplNX8m6zhtDRrG19ZfPw1deyEBBiXyXshY3QdnJOxo1CipJDbvAfcYbOWyty6KbPg2esYYEMsR4yOtTcDBYROMI4jqZqaozNp+1Iv8+CTOrMSpMKyIMWkKDBwnw9jbEVHAD3d9FEg8hzdyFtehiXkHHfUBW0PrOlkwu8/bK87YISTmNLePSjtUTnfTsMV4X9mO017gMu5KI2vDLo3dsER5dV0ceRGbtOzEAZyBLxsiP9kZ15hshZorgXPbQdt6oXH1d9SpxOjG3QX4bikXjjl1uVC73OO7v387UPyb5kKKj+/FhPoc9Sw2mNv6yhxDBmU15O0+gZwW3x8Qh3H5tXYmaRnH/aW+1bP3zmZuDDNpNjVMfTQvjRQ2HTskZZM962+NQZaWRci/smU5a0b9/IndHYLawSWKCK6cazEu+LI4eTqFcr6bsSdiSQsGwykW0bfJlG946VFNuq/2djjyxb9kWzF/NZA4YNX0YFSR29cN54+P/SPBwkNoNKRSZoCmUDqtnuhz30VFGg0UjlNPyUJ1O23xXiyuL/Rri0EG0OFDDO/w63vDNNE9eSZeuxm25bK766nUhzR53//j+F4RRpg6BbZ4T1XJrjqRKQ+L/jEdtMC1No/wOk5ZuBdHDI7Hri/9GaODiisPTB2O3WrefqaVZwqR7eLepTeWJpvPBLXxuJyhfDkyuvLjvgmFCIYhVcW+qyC7SfOKdzG712Di6Ct03mCqSWCYeWGN/APBi1HSfdknpeR0WB5yGDmlAHF4V/6rC4uhRHrduZ3aiGJLOPKZYgzIl6hLxk0g0p7NQy8LYruZQdSGtU3RH6urawYYZSPlkCVyj0zkmTvmGJA/ZznzKYx8MRbsN9xGjeegH3gNSKhUVZ4UcGlVgYionSqQyChKzjYwQkqYV7oEJ06nPo+WURPYiNLqlKSn4q/9Ii3dJ75A82RsjLPUCy+6T4XwcDicQ2a/QhQw5VmL+Cc0sFx7uYwTOy4cVsO6Dm2aqy5Y9hoTpd48HBf8MBYF8bXsjyp0xmwLbC62LTWyLHj7HdlmcB52AuivqqF0KGuXspPIKjRDFgyw1scQJXATzZWSeKveNphxj+JcFAt8jKPOCd4Vyvnsj+PlMEo3XIMIN/JhRTWFbylrbEv2eG5SaGJc+Iit2OgXRTNnvGxK1RCR1KyE63E/rhO6KhxEEcdyglhVuUg0+FoAsNArd2x5mahvduPvaKpG+wRSP2fp8UyQGHYfQImn6DDbk2Z4jjUtAEp03XbJ5ZzOStUnnb4QkeBmriDdGpJ3veroJba0EIssOHrOrwdhSK4OLeJdyDFquz6+Ue6s9ZhnNeO5s2hlxPM9rKgnA4ajV+qkLzaQ8SmXQo4JIIgeIkQnmLc1ATCoNSXzZwjWjdjXodHHedtgHzmGmNOSgOBoBeSSVGPBYJpgX3Y1RZD9773o5UxSNYJVPUoj21ZnXVUeqgluZ27I33EWpH4spaXpMOb81taHUdnyfkhUUNiXo30/EfVj2lvl89DE+cPMhLTbJHqdDOYR3a5/0GpFfl6wO5Z1MjKirIpR7tCKzsumpB6YeTWyQScrnumCUJX89fovOnDBdFo2LQNkTWwtpERUbacmDm6o5r+oDtHPghYBfzguCS6fuZ/qFTWOMYdKFpaVAKJwgjryopx9ygqpGfrxCSW0cT2GJk0ukI2gT0wu/F6giT8hAHoT6cFmX3vtiJJvTRfwLB2prOfVWN1EOcl6Ty0vjlcCNi080uYXV1uXo8ARqpV2VcbrAnKL85MoGHuPVR0XKeOCk59T2GzOTeemDTXvJwrS0I3g/kScz93rwj19NJt2hc+hluc/QSKITz6ddo9gQGw+JdL57Lf6SwYjuDlmSE7mpIZyZdtewfpqrEHmOVW5CC9F4pFDk0g43aGkKmNOCVOGqUHqkOQyWgoXydr9yo154EXd9+LKf6ciga6ePJO9ZwaR6TF8dpHhOEDJUc2DQmpW7TGWEVGN96M41mvjnL1NF6sJEjkWiIjaCydSanZDCWHRTA+d9drCPWKUf+E9h0tsIAkDiyA41wMBFTNssrPY1EWoCbDOXfY9YfNeOvO7cMCvSSxliq21YN+2t+CeZ5TCO4Hocf6nB80wCvNaJc9Msz1x+y4W1arPyr5IrHNkamKjr6NsNPDdFdapM/SZW8QCLdPw1WRDZggtI3KrriIPvaGmYncsrhK0SKaWRw7Fgdj3a98XuaDl49vhDbfopbYRJLre5s6m0IHIt3TeIyuzGGexxaWdpT/sTdKNsjrvWCQji3U/CoMF0AlzDeqCMKZh99ADIFlpjP3nIVoOXU0UwrJruSdGVcObEvrkHaQ/SzD5mc2Y92QTPfYti6GTKnyPz4JzfknTREAGsu28uyct+Z1A7zrn7Yb9uPp7wCq0dNVNFuc0aLc6eqXJqwAw7z8guZJYRII+Co5HbwCUcICl0llNK4EyISWw0Mdc/cV74SbRXlMZHFjHvoQPode0pEYT4gdK/s8Vknfu3GCgXw2BnuKUz5WnPp+tovDuX4+IQ9zbvBB3meCYlgdfSVrxuoK9d2L8JmRXaF4sm0t1lJPKvcOJv+nnuD0YF9DY3qjCFmWhsN+MYL5gmpYWfw3KmEIk5qY+J1+FI82pxs94RYqHWSkpptAYIfJjixGi4x9CFRx80sTta5ATMtEqE6j+1bwpp6wc+FBwFP/vpeSG13WCw7kR7w71V0IHjLbiZznIq1+gld2BE1tSQMMvcHh1brzxngCCh4EGPcvaD0kg0Aq8RKedJvnzKoVE5OJqXzsI1oDWLdOnWwWem6KZBAVMz4CDE1FwKNcKRAkmBjvdSgrlOrAQ0Wie4x0IKbtFfY4QPhCSUAxLNlc5OJAdWIOoTVRckc4fwIf+ZLrXg4aGZotJkQjVdITEz/lnkXuTYW+KZRq+HKtOiXeo1DLyyq/MoQFYZQg4blOoIJjI2m1DiMlh2YyeMUzUsWw4r5Um30m9Pyq+G+xG0ioLKhkeAccgGM0Cs651irnkEJoiu0wmRH+gE+LDbPYLk9fsHo4qcaCdpz6zkCz9K+V4/4UMKkvrdgN+7ne/cUO6TgB+zqSHq36Ky++8TneHslmZVMHuQZToZ3FnMFL8Pc+ueUPKZWyb7+vBZE8gLHot6itptKhqnI7ctNtmfMvDMNRM7WbHnvWDTM08ksU9GO1GQung5ofIzC/8EkzJk4I7rfNY5639q5awTRbYVodb6L941Mf6ZbYszxz2ISasdFo8vqvKnfldINNmvpdLfK2lRkd+aKngie9vI218aGOMEgD9H9I8eenbg5KX/AVBLAwQUAAIACADzaT5LDQ67K08AAABrAAAAIQAAAHZpZGVvbGVjdHVyZS92aWRlb2xlY3R1cmUucG5nLnhtbLOxr8jNUShLLSrOzM+zVTLUM1Cyt+PlsikoSi3LTC1XqLBVMjOz1DOAACWFSlslCyMEtzwzpSQDqMTEAiGWkZqZnlFiq2RiYQYX1AeaCQBQSwECAAAUAAIACABPlJVHqQHEdvsCAACwCAAAFAAAAAAAAAABAAAAAAAAAAAAdW5pdmVyc2FsL3BsYXllci54bWxQSwECAAAUAAIACADdaT5Lhva9arRDAACwdwAAFwAAAAAAAAAAAAAAAAAtAwAAdW5pdmVyc2FsL3VuaXZlcnNhbC5wbmdQSwECAAAUAAIACADdaT5Lss1wIU0AAABqAAAAGwAAAAAAAAABAAAAAAAWRwAAdW5pdmVyc2FsL3VuaXZlcnNhbC5wbmcueG1sUEsBAgAAFAACAAgA82k+S7jaU322AwAAJw4AACAAAAAAAAAAAQAAAAAAnEcAAHZpZGVvbGVjdHVyZS9jb21tb25fbWVzc2FnZXMubG5nUEsBAgAAFAACAAgA82k+S3URKFmyBAAAlxUAACoAAAAAAAAAAQAAAAAAkEsAAHZpZGVvbGVjdHVyZS9mbGFzaF9wdWJsaXNoaW5nX3NldHRpbmdzLnhtbFBLAQIAABQAAgAIAPNpPkvxAAPk2gEAAHQGAAAkAAAAAAAAAAEAAAAAAIpQAAB2aWRlb2xlY3R1cmUvZmxhc2hfc2tpbl9zZXR0aW5ncy54bWxQSwECAAAUAAIACADzaT5LZHs2dIQEAACEFAAAKQAAAAAAAAABAAAAAACmUgAAdmlkZW9sZWN0dXJlL2h0bWxfcHVibGlzaGluZ19zZXR0aW5ncy54bWxQSwECAAAUAAIACADzaT5Lf9bf9X4BAACdBAAAIgAAAAAAAAABAAAAAABxVwAAdmlkZW9sZWN0dXJlL2h0bWxfc2tpbl9zZXR0aW5ncy5qc1BLAQIAABQAAgAIAPNpPksa2uo7qgAAAB8BAAAdAAAAAAAAAAEAAAAAAC9ZAAB2aWRlb2xlY3R1cmUvaTE4bl9wcmVzZXRzLnhtbFBLAQIAABQAAgAIAPNpPku8fTX3SgAAAEkAAAAfAAAAAAAAAAEAAAAAABRaAAB2aWRlb2xlY3R1cmUvbG9jYWxfc2V0dGluZ3MueG1sUEsBAgAAFAACAAgAyZ2IRwuF5oMGAwAA2gkAABcAAAAAAAAAAQAAAAAAm1oAAHZpZGVvbGVjdHVyZS9wbGF5ZXIueG1sUEsBAgAAFAACAAgA82k+Sw9rEPhAAQAAuwIAACwAAAAAAAAAAQAAAAAA1l0AAHZpZGVvbGVjdHVyZS9za2luX2N1c3RvbWl6YXRpb25fc2V0dGluZ3MueG1sUEsBAgAAFAACAAgA82k+S6btwJ1xMQAAVXUAAB0AAAAAAAAAAAAAAAAAYF8AAHZpZGVvbGVjdHVyZS92aWRlb2xlY3R1cmUucG5nUEsBAgAAFAACAAgA82k+Sw0OuytPAAAAawAAACEAAAAAAAAAAQAAAAAADJEAAHZpZGVvbGVjdHVyZS92aWRlb2xlY3R1cmUucG5nLnhtbFBLBQYAAAAADgAOAEAEAACakQAAAAA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86825703,D:\Desktop\thuyet trinh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456</Words>
  <Application>Microsoft Office PowerPoint</Application>
  <PresentationFormat>On-screen Show (4:3)</PresentationFormat>
  <Paragraphs>79</Paragraphs>
  <Slides>24</Slides>
  <Notes>22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 ÂM NHẠC</dc:title>
  <dc:creator>All users - Windows 8</dc:creator>
  <cp:lastModifiedBy>Admin</cp:lastModifiedBy>
  <cp:revision>26</cp:revision>
  <dcterms:created xsi:type="dcterms:W3CDTF">2016-03-11T03:07:13Z</dcterms:created>
  <dcterms:modified xsi:type="dcterms:W3CDTF">2026-04-20T10:20:22Z</dcterms:modified>
</cp:coreProperties>
</file>