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38" r:id="rId16"/>
    <p:sldId id="325" r:id="rId17"/>
    <p:sldId id="305" r:id="rId18"/>
    <p:sldId id="341" r:id="rId19"/>
    <p:sldId id="342" r:id="rId20"/>
    <p:sldId id="34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3239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solidFill>
                  <a:srgbClr val="0070C0"/>
                </a:solidFill>
              </a:rPr>
              <a:t/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4000" y="4905823"/>
            <a:ext cx="55604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1"/>
            <a:ext cx="9053514" cy="68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4"/>
            <a:ext cx="6517406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140</Words>
  <Application>Microsoft Office PowerPoint</Application>
  <PresentationFormat>On-screen Show (4:3)</PresentationFormat>
  <Paragraphs>33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</cp:lastModifiedBy>
  <cp:revision>41</cp:revision>
  <dcterms:created xsi:type="dcterms:W3CDTF">2016-02-29T14:46:14Z</dcterms:created>
  <dcterms:modified xsi:type="dcterms:W3CDTF">2026-04-02T15:07:13Z</dcterms:modified>
</cp:coreProperties>
</file>