
<file path=[Content_Types].xml><?xml version="1.0" encoding="utf-8"?>
<Types xmlns="http://schemas.openxmlformats.org/package/2006/content-types">
  <Default ContentType="image/jpeg" Extension="jpg"/>
  <Default ContentType="application/x-fontdata" Extension="fntdata"/>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Lst>
  <p:sldSz cy="6858000" cx="9144000"/>
  <p:notesSz cx="6858000" cy="9144000"/>
  <p:embeddedFontLst>
    <p:embeddedFont>
      <p:font typeface="Constantia"/>
      <p:regular r:id="rId26"/>
      <p:bold r:id="rId27"/>
      <p:italic r:id="rId28"/>
      <p:boldItalic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30" roundtripDataSignature="AMtx7mgoEmKW6lt8CaeYsdq2Ah4cq/PPj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11FF9AC-0232-45CB-BD5E-D4D5EF2D59EB}">
  <a:tblStyle styleId="{111FF9AC-0232-45CB-BD5E-D4D5EF2D59EB}" styleName="Table_0">
    <a:wholeTbl>
      <a:tcTxStyle b="off" i="off">
        <a:font>
          <a:latin typeface="Constantia"/>
          <a:ea typeface="Constantia"/>
          <a:cs typeface="Constantia"/>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6EBF5"/>
          </a:solidFill>
        </a:fill>
      </a:tcStyle>
    </a:wholeTbl>
    <a:band1H>
      <a:tcTxStyle/>
      <a:tcStyle>
        <a:fill>
          <a:solidFill>
            <a:srgbClr val="CAD4EA"/>
          </a:solidFill>
        </a:fill>
      </a:tcStyle>
    </a:band1H>
    <a:band2H>
      <a:tcTxStyle/>
    </a:band2H>
    <a:band1V>
      <a:tcTxStyle/>
      <a:tcStyle>
        <a:fill>
          <a:solidFill>
            <a:srgbClr val="CAD4EA"/>
          </a:solidFill>
        </a:fill>
      </a:tcStyle>
    </a:band1V>
    <a:band2V>
      <a:tcTxStyle/>
    </a:band2V>
    <a:lastCol>
      <a:tcTxStyle b="on" i="off">
        <a:font>
          <a:latin typeface="Constantia"/>
          <a:ea typeface="Constantia"/>
          <a:cs typeface="Constantia"/>
        </a:font>
        <a:schemeClr val="lt1"/>
      </a:tcTxStyle>
      <a:tcStyle>
        <a:fill>
          <a:solidFill>
            <a:schemeClr val="accent1"/>
          </a:solidFill>
        </a:fill>
      </a:tcStyle>
    </a:lastCol>
    <a:firstCol>
      <a:tcTxStyle b="on" i="off">
        <a:font>
          <a:latin typeface="Constantia"/>
          <a:ea typeface="Constantia"/>
          <a:cs typeface="Constantia"/>
        </a:font>
        <a:schemeClr val="lt1"/>
      </a:tcTxStyle>
      <a:tcStyle>
        <a:fill>
          <a:solidFill>
            <a:schemeClr val="accent1"/>
          </a:solidFill>
        </a:fill>
      </a:tcStyle>
    </a:firstCol>
    <a:lastRow>
      <a:tcTxStyle b="on" i="off">
        <a:font>
          <a:latin typeface="Constantia"/>
          <a:ea typeface="Constantia"/>
          <a:cs typeface="Constantia"/>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onstantia"/>
          <a:ea typeface="Constantia"/>
          <a:cs typeface="Constantia"/>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Constantia-regular.fntdata"/><Relationship Id="rId25" Type="http://schemas.openxmlformats.org/officeDocument/2006/relationships/slide" Target="slides/slide19.xml"/><Relationship Id="rId28" Type="http://schemas.openxmlformats.org/officeDocument/2006/relationships/font" Target="fonts/Constantia-italic.fntdata"/><Relationship Id="rId27" Type="http://schemas.openxmlformats.org/officeDocument/2006/relationships/font" Target="fonts/Constantia-bold.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font" Target="fonts/Constantia-boldItalic.fntdata"/><Relationship Id="rId7" Type="http://schemas.openxmlformats.org/officeDocument/2006/relationships/slide" Target="slides/slide1.xml"/><Relationship Id="rId8" Type="http://schemas.openxmlformats.org/officeDocument/2006/relationships/slide" Target="slides/slide2.xml"/><Relationship Id="rId30" Type="http://customschemas.google.com/relationships/presentationmetadata" Target="meta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9" name="Google Shape;179;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0" name="Google Shape;190;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1" name="Google Shape;191;p1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6" name="Google Shape;196;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6" name="Google Shape;206;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2" name="Google Shape;212;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8" name="Google Shape;218;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3" name="Google Shape;223;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0" name="Google Shape;230;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6" name="Google Shape;106;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 name="Google Shape;123;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9" name="Google Shape;139;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8" name="Google Shape;15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4" name="Google Shape;174;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0" name="Shape 20"/>
        <p:cNvGrpSpPr/>
        <p:nvPr/>
      </p:nvGrpSpPr>
      <p:grpSpPr>
        <a:xfrm>
          <a:off x="0" y="0"/>
          <a:ext cx="0" cy="0"/>
          <a:chOff x="0" y="0"/>
          <a:chExt cx="0" cy="0"/>
        </a:xfrm>
      </p:grpSpPr>
      <p:sp>
        <p:nvSpPr>
          <p:cNvPr id="21" name="Google Shape;21;p21"/>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21"/>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rm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23" name="Google Shape;23;p21"/>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21"/>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1"/>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1" name="Shape 81"/>
        <p:cNvGrpSpPr/>
        <p:nvPr/>
      </p:nvGrpSpPr>
      <p:grpSpPr>
        <a:xfrm>
          <a:off x="0" y="0"/>
          <a:ext cx="0" cy="0"/>
          <a:chOff x="0" y="0"/>
          <a:chExt cx="0" cy="0"/>
        </a:xfrm>
      </p:grpSpPr>
      <p:sp>
        <p:nvSpPr>
          <p:cNvPr id="82" name="Google Shape;82;p30"/>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30"/>
          <p:cNvSpPr txBox="1"/>
          <p:nvPr>
            <p:ph idx="1" type="body"/>
          </p:nvPr>
        </p:nvSpPr>
        <p:spPr>
          <a:xfrm rot="5400000">
            <a:off x="2377440" y="15240"/>
            <a:ext cx="4389120" cy="8229600"/>
          </a:xfrm>
          <a:prstGeom prst="rect">
            <a:avLst/>
          </a:prstGeom>
          <a:noFill/>
          <a:ln>
            <a:noFill/>
          </a:ln>
        </p:spPr>
        <p:txBody>
          <a:bodyPr anchorCtr="0" anchor="t" bIns="45700" lIns="91425" spcFirstLastPara="1" rIns="91425" wrap="square" tIns="45700">
            <a:norm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84" name="Google Shape;84;p30"/>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30"/>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30"/>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7" name="Shape 87"/>
        <p:cNvGrpSpPr/>
        <p:nvPr/>
      </p:nvGrpSpPr>
      <p:grpSpPr>
        <a:xfrm>
          <a:off x="0" y="0"/>
          <a:ext cx="0" cy="0"/>
          <a:chOff x="0" y="0"/>
          <a:chExt cx="0" cy="0"/>
        </a:xfrm>
      </p:grpSpPr>
      <p:sp>
        <p:nvSpPr>
          <p:cNvPr id="88" name="Google Shape;88;p31"/>
          <p:cNvSpPr txBox="1"/>
          <p:nvPr>
            <p:ph type="title"/>
          </p:nvPr>
        </p:nvSpPr>
        <p:spPr>
          <a:xfrm rot="5400000">
            <a:off x="5052219" y="2491582"/>
            <a:ext cx="5211763" cy="2057400"/>
          </a:xfrm>
          <a:prstGeom prst="rect">
            <a:avLst/>
          </a:prstGeom>
          <a:noFill/>
          <a:ln>
            <a:noFill/>
          </a:ln>
        </p:spPr>
        <p:txBody>
          <a:bodyPr anchorCtr="0" anchor="b" bIns="0" lIns="0" spcFirstLastPara="1" rIns="0"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31"/>
          <p:cNvSpPr txBox="1"/>
          <p:nvPr>
            <p:ph idx="1" type="body"/>
          </p:nvPr>
        </p:nvSpPr>
        <p:spPr>
          <a:xfrm rot="5400000">
            <a:off x="861219" y="510382"/>
            <a:ext cx="5211763" cy="6019800"/>
          </a:xfrm>
          <a:prstGeom prst="rect">
            <a:avLst/>
          </a:prstGeom>
          <a:noFill/>
          <a:ln>
            <a:noFill/>
          </a:ln>
        </p:spPr>
        <p:txBody>
          <a:bodyPr anchorCtr="0" anchor="t" bIns="45700" lIns="91425" spcFirstLastPara="1" rIns="91425" wrap="square" tIns="45700">
            <a:norm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90" name="Google Shape;90;p31"/>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31"/>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31"/>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6" name="Shape 26"/>
        <p:cNvGrpSpPr/>
        <p:nvPr/>
      </p:nvGrpSpPr>
      <p:grpSpPr>
        <a:xfrm>
          <a:off x="0" y="0"/>
          <a:ext cx="0" cy="0"/>
          <a:chOff x="0" y="0"/>
          <a:chExt cx="0" cy="0"/>
        </a:xfrm>
      </p:grpSpPr>
      <p:sp>
        <p:nvSpPr>
          <p:cNvPr id="27" name="Google Shape;27;p22"/>
          <p:cNvSpPr txBox="1"/>
          <p:nvPr>
            <p:ph type="ctrTitle"/>
          </p:nvPr>
        </p:nvSpPr>
        <p:spPr>
          <a:xfrm>
            <a:off x="533400" y="1371600"/>
            <a:ext cx="7851648" cy="1828800"/>
          </a:xfrm>
          <a:prstGeom prst="rect">
            <a:avLst/>
          </a:prstGeom>
          <a:noFill/>
          <a:ln>
            <a:noFill/>
          </a:ln>
        </p:spPr>
        <p:txBody>
          <a:bodyPr anchorCtr="0" anchor="b" bIns="0" lIns="0" spcFirstLastPara="1" rIns="18275" wrap="square" tIns="0">
            <a:normAutofit/>
          </a:bodyPr>
          <a:lstStyle>
            <a:lvl1pPr lvl="0" algn="r">
              <a:spcBef>
                <a:spcPts val="0"/>
              </a:spcBef>
              <a:spcAft>
                <a:spcPts val="0"/>
              </a:spcAft>
              <a:buClr>
                <a:srgbClr val="4CE0EA"/>
              </a:buClr>
              <a:buSzPts val="5600"/>
              <a:buFont typeface="Calibri"/>
              <a:buNone/>
              <a:defRPr b="1" sz="5600">
                <a:solidFill>
                  <a:srgbClr val="4CE0EA"/>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22"/>
          <p:cNvSpPr txBox="1"/>
          <p:nvPr>
            <p:ph idx="1" type="subTitle"/>
          </p:nvPr>
        </p:nvSpPr>
        <p:spPr>
          <a:xfrm>
            <a:off x="533400" y="3228536"/>
            <a:ext cx="7854696" cy="1752600"/>
          </a:xfrm>
          <a:prstGeom prst="rect">
            <a:avLst/>
          </a:prstGeom>
          <a:noFill/>
          <a:ln>
            <a:noFill/>
          </a:ln>
        </p:spPr>
        <p:txBody>
          <a:bodyPr anchorCtr="0" anchor="t" bIns="45700" lIns="0" spcFirstLastPara="1" rIns="18275" wrap="square" tIns="45700">
            <a:normAutofit/>
          </a:bodyPr>
          <a:lstStyle>
            <a:lvl1pPr lvl="0" marR="45720" algn="r">
              <a:spcBef>
                <a:spcPts val="520"/>
              </a:spcBef>
              <a:spcAft>
                <a:spcPts val="0"/>
              </a:spcAft>
              <a:buSzPts val="2470"/>
              <a:buNone/>
              <a:defRPr>
                <a:solidFill>
                  <a:schemeClr val="dk1"/>
                </a:solidFill>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29" name="Google Shape;29;p22"/>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2"/>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22"/>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2" name="Shape 32"/>
        <p:cNvGrpSpPr/>
        <p:nvPr/>
      </p:nvGrpSpPr>
      <p:grpSpPr>
        <a:xfrm>
          <a:off x="0" y="0"/>
          <a:ext cx="0" cy="0"/>
          <a:chOff x="0" y="0"/>
          <a:chExt cx="0" cy="0"/>
        </a:xfrm>
      </p:grpSpPr>
      <p:sp>
        <p:nvSpPr>
          <p:cNvPr id="33" name="Google Shape;33;p23"/>
          <p:cNvSpPr txBox="1"/>
          <p:nvPr>
            <p:ph type="title"/>
          </p:nvPr>
        </p:nvSpPr>
        <p:spPr>
          <a:xfrm>
            <a:off x="530352" y="1316736"/>
            <a:ext cx="7772400" cy="1362456"/>
          </a:xfrm>
          <a:prstGeom prst="rect">
            <a:avLst/>
          </a:prstGeom>
          <a:noFill/>
          <a:ln>
            <a:noFill/>
          </a:ln>
        </p:spPr>
        <p:txBody>
          <a:bodyPr anchorCtr="0" anchor="b" bIns="0" lIns="0" spcFirstLastPara="1" rIns="0" wrap="square" tIns="0">
            <a:noAutofit/>
          </a:bodyPr>
          <a:lstStyle>
            <a:lvl1pPr lvl="0" algn="l">
              <a:spcBef>
                <a:spcPts val="0"/>
              </a:spcBef>
              <a:spcAft>
                <a:spcPts val="0"/>
              </a:spcAft>
              <a:buClr>
                <a:srgbClr val="4AE3AC"/>
              </a:buClr>
              <a:buSzPts val="5600"/>
              <a:buFont typeface="Calibri"/>
              <a:buNone/>
              <a:defRPr b="1" sz="5600" cap="none">
                <a:solidFill>
                  <a:srgbClr val="4AE3AC"/>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23"/>
          <p:cNvSpPr txBox="1"/>
          <p:nvPr>
            <p:ph idx="1" type="body"/>
          </p:nvPr>
        </p:nvSpPr>
        <p:spPr>
          <a:xfrm>
            <a:off x="530352" y="2704664"/>
            <a:ext cx="7772400" cy="1509712"/>
          </a:xfrm>
          <a:prstGeom prst="rect">
            <a:avLst/>
          </a:prstGeom>
          <a:noFill/>
          <a:ln>
            <a:noFill/>
          </a:ln>
        </p:spPr>
        <p:txBody>
          <a:bodyPr anchorCtr="0" anchor="t" bIns="45700" lIns="45700" spcFirstLastPara="1" rIns="45700" wrap="square" tIns="45700">
            <a:normAutofit/>
          </a:bodyPr>
          <a:lstStyle>
            <a:lvl1pPr indent="-228600" lvl="0" marL="457200" algn="l">
              <a:spcBef>
                <a:spcPts val="440"/>
              </a:spcBef>
              <a:spcAft>
                <a:spcPts val="0"/>
              </a:spcAft>
              <a:buSzPts val="2090"/>
              <a:buNone/>
              <a:defRPr sz="2200">
                <a:solidFill>
                  <a:schemeClr val="dk1"/>
                </a:solidFill>
              </a:defRPr>
            </a:lvl1pPr>
            <a:lvl2pPr indent="-228600" lvl="1" marL="914400" algn="l">
              <a:spcBef>
                <a:spcPts val="360"/>
              </a:spcBef>
              <a:spcAft>
                <a:spcPts val="0"/>
              </a:spcAft>
              <a:buSzPts val="1530"/>
              <a:buNone/>
              <a:defRPr sz="1800">
                <a:solidFill>
                  <a:srgbClr val="888888"/>
                </a:solidFill>
              </a:defRPr>
            </a:lvl2pPr>
            <a:lvl3pPr indent="-228600" lvl="2" marL="1371600" algn="l">
              <a:spcBef>
                <a:spcPts val="320"/>
              </a:spcBef>
              <a:spcAft>
                <a:spcPts val="0"/>
              </a:spcAft>
              <a:buSzPts val="1120"/>
              <a:buNone/>
              <a:defRPr sz="1600">
                <a:solidFill>
                  <a:srgbClr val="888888"/>
                </a:solidFill>
              </a:defRPr>
            </a:lvl3pPr>
            <a:lvl4pPr indent="-228600" lvl="3" marL="1828800" algn="l">
              <a:spcBef>
                <a:spcPts val="280"/>
              </a:spcBef>
              <a:spcAft>
                <a:spcPts val="0"/>
              </a:spcAft>
              <a:buSzPts val="910"/>
              <a:buNone/>
              <a:defRPr sz="1400">
                <a:solidFill>
                  <a:srgbClr val="888888"/>
                </a:solidFill>
              </a:defRPr>
            </a:lvl4pPr>
            <a:lvl5pPr indent="-228600" lvl="4" marL="2286000" algn="l">
              <a:spcBef>
                <a:spcPts val="280"/>
              </a:spcBef>
              <a:spcAft>
                <a:spcPts val="0"/>
              </a:spcAft>
              <a:buSzPts val="910"/>
              <a:buNone/>
              <a:defRPr sz="1400">
                <a:solidFill>
                  <a:srgbClr val="888888"/>
                </a:solidFill>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5" name="Google Shape;35;p23"/>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23"/>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23"/>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8" name="Shape 38"/>
        <p:cNvGrpSpPr/>
        <p:nvPr/>
      </p:nvGrpSpPr>
      <p:grpSpPr>
        <a:xfrm>
          <a:off x="0" y="0"/>
          <a:ext cx="0" cy="0"/>
          <a:chOff x="0" y="0"/>
          <a:chExt cx="0" cy="0"/>
        </a:xfrm>
      </p:grpSpPr>
      <p:sp>
        <p:nvSpPr>
          <p:cNvPr id="39" name="Google Shape;39;p24"/>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24"/>
          <p:cNvSpPr txBox="1"/>
          <p:nvPr>
            <p:ph idx="1" type="body"/>
          </p:nvPr>
        </p:nvSpPr>
        <p:spPr>
          <a:xfrm>
            <a:off x="457200" y="1920085"/>
            <a:ext cx="4038600" cy="4434840"/>
          </a:xfrm>
          <a:prstGeom prst="rect">
            <a:avLst/>
          </a:prstGeom>
          <a:noFill/>
          <a:ln>
            <a:noFill/>
          </a:ln>
        </p:spPr>
        <p:txBody>
          <a:bodyPr anchorCtr="0" anchor="t" bIns="45700" lIns="91425" spcFirstLastPara="1" rIns="91425" wrap="square" tIns="45700">
            <a:normAutofit/>
          </a:bodyPr>
          <a:lstStyle>
            <a:lvl1pPr indent="-385445" lvl="0" marL="457200" algn="l">
              <a:spcBef>
                <a:spcPts val="520"/>
              </a:spcBef>
              <a:spcAft>
                <a:spcPts val="0"/>
              </a:spcAft>
              <a:buSzPts val="2470"/>
              <a:buChar char="⚫"/>
              <a:defRPr sz="2600"/>
            </a:lvl1pPr>
            <a:lvl2pPr indent="-358140" lvl="1" marL="914400" algn="l">
              <a:spcBef>
                <a:spcPts val="480"/>
              </a:spcBef>
              <a:spcAft>
                <a:spcPts val="0"/>
              </a:spcAft>
              <a:buSzPts val="2040"/>
              <a:buChar char="⚫"/>
              <a:defRPr sz="2400"/>
            </a:lvl2pPr>
            <a:lvl3pPr indent="-317500" lvl="2" marL="1371600" algn="l">
              <a:spcBef>
                <a:spcPts val="400"/>
              </a:spcBef>
              <a:spcAft>
                <a:spcPts val="0"/>
              </a:spcAft>
              <a:buSzPts val="1400"/>
              <a:buChar char="⚫"/>
              <a:defRPr sz="2000"/>
            </a:lvl3pPr>
            <a:lvl4pPr indent="-302894" lvl="3" marL="1828800" algn="l">
              <a:spcBef>
                <a:spcPts val="360"/>
              </a:spcBef>
              <a:spcAft>
                <a:spcPts val="0"/>
              </a:spcAft>
              <a:buSzPts val="1170"/>
              <a:buChar char="⚫"/>
              <a:defRPr sz="1800"/>
            </a:lvl4pPr>
            <a:lvl5pPr indent="-302895" lvl="4" marL="2286000" algn="l">
              <a:spcBef>
                <a:spcPts val="360"/>
              </a:spcBef>
              <a:spcAft>
                <a:spcPts val="0"/>
              </a:spcAft>
              <a:buSzPts val="1170"/>
              <a:buChar char="⚫"/>
              <a:defRPr sz="1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1" name="Google Shape;41;p24"/>
          <p:cNvSpPr txBox="1"/>
          <p:nvPr>
            <p:ph idx="2" type="body"/>
          </p:nvPr>
        </p:nvSpPr>
        <p:spPr>
          <a:xfrm>
            <a:off x="4648200" y="1920085"/>
            <a:ext cx="4038600" cy="4434840"/>
          </a:xfrm>
          <a:prstGeom prst="rect">
            <a:avLst/>
          </a:prstGeom>
          <a:noFill/>
          <a:ln>
            <a:noFill/>
          </a:ln>
        </p:spPr>
        <p:txBody>
          <a:bodyPr anchorCtr="0" anchor="t" bIns="45700" lIns="91425" spcFirstLastPara="1" rIns="91425" wrap="square" tIns="45700">
            <a:normAutofit/>
          </a:bodyPr>
          <a:lstStyle>
            <a:lvl1pPr indent="-385445" lvl="0" marL="457200" algn="l">
              <a:spcBef>
                <a:spcPts val="520"/>
              </a:spcBef>
              <a:spcAft>
                <a:spcPts val="0"/>
              </a:spcAft>
              <a:buSzPts val="2470"/>
              <a:buChar char="⚫"/>
              <a:defRPr sz="2600"/>
            </a:lvl1pPr>
            <a:lvl2pPr indent="-358140" lvl="1" marL="914400" algn="l">
              <a:spcBef>
                <a:spcPts val="480"/>
              </a:spcBef>
              <a:spcAft>
                <a:spcPts val="0"/>
              </a:spcAft>
              <a:buSzPts val="2040"/>
              <a:buChar char="⚫"/>
              <a:defRPr sz="2400"/>
            </a:lvl2pPr>
            <a:lvl3pPr indent="-317500" lvl="2" marL="1371600" algn="l">
              <a:spcBef>
                <a:spcPts val="400"/>
              </a:spcBef>
              <a:spcAft>
                <a:spcPts val="0"/>
              </a:spcAft>
              <a:buSzPts val="1400"/>
              <a:buChar char="⚫"/>
              <a:defRPr sz="2000"/>
            </a:lvl3pPr>
            <a:lvl4pPr indent="-302894" lvl="3" marL="1828800" algn="l">
              <a:spcBef>
                <a:spcPts val="360"/>
              </a:spcBef>
              <a:spcAft>
                <a:spcPts val="0"/>
              </a:spcAft>
              <a:buSzPts val="1170"/>
              <a:buChar char="⚫"/>
              <a:defRPr sz="1800"/>
            </a:lvl4pPr>
            <a:lvl5pPr indent="-302895" lvl="4" marL="2286000" algn="l">
              <a:spcBef>
                <a:spcPts val="360"/>
              </a:spcBef>
              <a:spcAft>
                <a:spcPts val="0"/>
              </a:spcAft>
              <a:buSzPts val="1170"/>
              <a:buChar char="⚫"/>
              <a:defRPr sz="1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2" name="Google Shape;42;p24"/>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4"/>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4"/>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5" name="Shape 45"/>
        <p:cNvGrpSpPr/>
        <p:nvPr/>
      </p:nvGrpSpPr>
      <p:grpSpPr>
        <a:xfrm>
          <a:off x="0" y="0"/>
          <a:ext cx="0" cy="0"/>
          <a:chOff x="0" y="0"/>
          <a:chExt cx="0" cy="0"/>
        </a:xfrm>
      </p:grpSpPr>
      <p:sp>
        <p:nvSpPr>
          <p:cNvPr id="46" name="Google Shape;46;p25"/>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a:bodyPr>
          <a:lstStyle>
            <a:lvl1pPr lvl="0" algn="l">
              <a:spcBef>
                <a:spcPts val="0"/>
              </a:spcBef>
              <a:spcAft>
                <a:spcPts val="0"/>
              </a:spcAft>
              <a:buClr>
                <a:schemeClr val="dk2"/>
              </a:buClr>
              <a:buSzPts val="50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5"/>
          <p:cNvSpPr txBox="1"/>
          <p:nvPr>
            <p:ph idx="1" type="body"/>
          </p:nvPr>
        </p:nvSpPr>
        <p:spPr>
          <a:xfrm>
            <a:off x="457200" y="1855248"/>
            <a:ext cx="4040188" cy="659352"/>
          </a:xfrm>
          <a:prstGeom prst="rect">
            <a:avLst/>
          </a:prstGeom>
          <a:noFill/>
          <a:ln>
            <a:noFill/>
          </a:ln>
        </p:spPr>
        <p:txBody>
          <a:bodyPr anchorCtr="0" anchor="ctr" bIns="0" lIns="45700" spcFirstLastPara="1" rIns="45700" wrap="square" tIns="0">
            <a:noAutofit/>
          </a:bodyPr>
          <a:lstStyle>
            <a:lvl1pPr indent="-228600" lvl="0" marL="457200" algn="l">
              <a:spcBef>
                <a:spcPts val="480"/>
              </a:spcBef>
              <a:spcAft>
                <a:spcPts val="0"/>
              </a:spcAft>
              <a:buSzPts val="2280"/>
              <a:buNone/>
              <a:defRPr b="1" sz="2400" cap="none">
                <a:solidFill>
                  <a:schemeClr val="dk2"/>
                </a:solidFill>
              </a:defRPr>
            </a:lvl1pPr>
            <a:lvl2pPr indent="-228600" lvl="1" marL="914400" algn="l">
              <a:spcBef>
                <a:spcPts val="400"/>
              </a:spcBef>
              <a:spcAft>
                <a:spcPts val="0"/>
              </a:spcAft>
              <a:buSzPts val="1700"/>
              <a:buNone/>
              <a:defRPr b="1" sz="2000"/>
            </a:lvl2pPr>
            <a:lvl3pPr indent="-228600" lvl="2" marL="1371600" algn="l">
              <a:spcBef>
                <a:spcPts val="360"/>
              </a:spcBef>
              <a:spcAft>
                <a:spcPts val="0"/>
              </a:spcAft>
              <a:buSzPts val="1260"/>
              <a:buNone/>
              <a:defRPr b="1" sz="1800"/>
            </a:lvl3pPr>
            <a:lvl4pPr indent="-228600" lvl="3" marL="1828800" algn="l">
              <a:spcBef>
                <a:spcPts val="320"/>
              </a:spcBef>
              <a:spcAft>
                <a:spcPts val="0"/>
              </a:spcAft>
              <a:buSzPts val="1040"/>
              <a:buNone/>
              <a:defRPr b="1" sz="1600"/>
            </a:lvl4pPr>
            <a:lvl5pPr indent="-228600" lvl="4" marL="2286000" algn="l">
              <a:spcBef>
                <a:spcPts val="320"/>
              </a:spcBef>
              <a:spcAft>
                <a:spcPts val="0"/>
              </a:spcAft>
              <a:buSzPts val="1040"/>
              <a:buNone/>
              <a:defRPr b="1"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8" name="Google Shape;48;p25"/>
          <p:cNvSpPr txBox="1"/>
          <p:nvPr>
            <p:ph idx="2" type="body"/>
          </p:nvPr>
        </p:nvSpPr>
        <p:spPr>
          <a:xfrm>
            <a:off x="4645025" y="1859757"/>
            <a:ext cx="4041775" cy="654843"/>
          </a:xfrm>
          <a:prstGeom prst="rect">
            <a:avLst/>
          </a:prstGeom>
          <a:noFill/>
          <a:ln>
            <a:noFill/>
          </a:ln>
        </p:spPr>
        <p:txBody>
          <a:bodyPr anchorCtr="0" anchor="ctr" bIns="0" lIns="45700" spcFirstLastPara="1" rIns="45700" wrap="square" tIns="0">
            <a:normAutofit/>
          </a:bodyPr>
          <a:lstStyle>
            <a:lvl1pPr indent="-228600" lvl="0" marL="457200" algn="l">
              <a:spcBef>
                <a:spcPts val="480"/>
              </a:spcBef>
              <a:spcAft>
                <a:spcPts val="0"/>
              </a:spcAft>
              <a:buSzPts val="2280"/>
              <a:buNone/>
              <a:defRPr b="1" sz="2400" cap="none">
                <a:solidFill>
                  <a:schemeClr val="dk2"/>
                </a:solidFill>
              </a:defRPr>
            </a:lvl1pPr>
            <a:lvl2pPr indent="-228600" lvl="1" marL="914400" algn="l">
              <a:spcBef>
                <a:spcPts val="400"/>
              </a:spcBef>
              <a:spcAft>
                <a:spcPts val="0"/>
              </a:spcAft>
              <a:buSzPts val="1700"/>
              <a:buNone/>
              <a:defRPr b="1" sz="2000"/>
            </a:lvl2pPr>
            <a:lvl3pPr indent="-228600" lvl="2" marL="1371600" algn="l">
              <a:spcBef>
                <a:spcPts val="360"/>
              </a:spcBef>
              <a:spcAft>
                <a:spcPts val="0"/>
              </a:spcAft>
              <a:buSzPts val="1260"/>
              <a:buNone/>
              <a:defRPr b="1" sz="1800"/>
            </a:lvl3pPr>
            <a:lvl4pPr indent="-228600" lvl="3" marL="1828800" algn="l">
              <a:spcBef>
                <a:spcPts val="320"/>
              </a:spcBef>
              <a:spcAft>
                <a:spcPts val="0"/>
              </a:spcAft>
              <a:buSzPts val="1040"/>
              <a:buNone/>
              <a:defRPr b="1" sz="1600"/>
            </a:lvl4pPr>
            <a:lvl5pPr indent="-228600" lvl="4" marL="2286000" algn="l">
              <a:spcBef>
                <a:spcPts val="320"/>
              </a:spcBef>
              <a:spcAft>
                <a:spcPts val="0"/>
              </a:spcAft>
              <a:buSzPts val="1040"/>
              <a:buNone/>
              <a:defRPr b="1"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9" name="Google Shape;49;p25"/>
          <p:cNvSpPr txBox="1"/>
          <p:nvPr>
            <p:ph idx="3" type="body"/>
          </p:nvPr>
        </p:nvSpPr>
        <p:spPr>
          <a:xfrm>
            <a:off x="457200" y="2514600"/>
            <a:ext cx="4040188" cy="3845720"/>
          </a:xfrm>
          <a:prstGeom prst="rect">
            <a:avLst/>
          </a:prstGeom>
          <a:noFill/>
          <a:ln>
            <a:noFill/>
          </a:ln>
        </p:spPr>
        <p:txBody>
          <a:bodyPr anchorCtr="0" anchor="t" bIns="45700" lIns="91425" spcFirstLastPara="1" rIns="91425" wrap="square" tIns="0">
            <a:normAutofit/>
          </a:bodyPr>
          <a:lstStyle>
            <a:lvl1pPr indent="-361315" lvl="0" marL="457200" algn="l">
              <a:spcBef>
                <a:spcPts val="440"/>
              </a:spcBef>
              <a:spcAft>
                <a:spcPts val="0"/>
              </a:spcAft>
              <a:buSzPts val="2090"/>
              <a:buChar char="⚫"/>
              <a:defRPr sz="2200"/>
            </a:lvl1pPr>
            <a:lvl2pPr indent="-336550" lvl="1" marL="914400" algn="l">
              <a:spcBef>
                <a:spcPts val="400"/>
              </a:spcBef>
              <a:spcAft>
                <a:spcPts val="0"/>
              </a:spcAft>
              <a:buSzPts val="1700"/>
              <a:buChar char="⚫"/>
              <a:defRPr sz="2000"/>
            </a:lvl2pPr>
            <a:lvl3pPr indent="-308610" lvl="2" marL="1371600" algn="l">
              <a:spcBef>
                <a:spcPts val="360"/>
              </a:spcBef>
              <a:spcAft>
                <a:spcPts val="0"/>
              </a:spcAft>
              <a:buSzPts val="1260"/>
              <a:buChar char="⚫"/>
              <a:defRPr sz="1800"/>
            </a:lvl3pPr>
            <a:lvl4pPr indent="-294639" lvl="3" marL="1828800" algn="l">
              <a:spcBef>
                <a:spcPts val="320"/>
              </a:spcBef>
              <a:spcAft>
                <a:spcPts val="0"/>
              </a:spcAft>
              <a:buSzPts val="1040"/>
              <a:buChar char="⚫"/>
              <a:defRPr sz="1600"/>
            </a:lvl4pPr>
            <a:lvl5pPr indent="-294639" lvl="4" marL="2286000" algn="l">
              <a:spcBef>
                <a:spcPts val="320"/>
              </a:spcBef>
              <a:spcAft>
                <a:spcPts val="0"/>
              </a:spcAft>
              <a:buSzPts val="1040"/>
              <a:buChar char="⚫"/>
              <a:defRPr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0" name="Google Shape;50;p25"/>
          <p:cNvSpPr txBox="1"/>
          <p:nvPr>
            <p:ph idx="4" type="body"/>
          </p:nvPr>
        </p:nvSpPr>
        <p:spPr>
          <a:xfrm>
            <a:off x="4645025" y="2514600"/>
            <a:ext cx="4041775" cy="3845720"/>
          </a:xfrm>
          <a:prstGeom prst="rect">
            <a:avLst/>
          </a:prstGeom>
          <a:noFill/>
          <a:ln>
            <a:noFill/>
          </a:ln>
        </p:spPr>
        <p:txBody>
          <a:bodyPr anchorCtr="0" anchor="t" bIns="45700" lIns="91425" spcFirstLastPara="1" rIns="91425" wrap="square" tIns="0">
            <a:normAutofit/>
          </a:bodyPr>
          <a:lstStyle>
            <a:lvl1pPr indent="-361315" lvl="0" marL="457200" algn="l">
              <a:spcBef>
                <a:spcPts val="440"/>
              </a:spcBef>
              <a:spcAft>
                <a:spcPts val="0"/>
              </a:spcAft>
              <a:buSzPts val="2090"/>
              <a:buChar char="⚫"/>
              <a:defRPr sz="2200"/>
            </a:lvl1pPr>
            <a:lvl2pPr indent="-336550" lvl="1" marL="914400" algn="l">
              <a:spcBef>
                <a:spcPts val="400"/>
              </a:spcBef>
              <a:spcAft>
                <a:spcPts val="0"/>
              </a:spcAft>
              <a:buSzPts val="1700"/>
              <a:buChar char="⚫"/>
              <a:defRPr sz="2000"/>
            </a:lvl2pPr>
            <a:lvl3pPr indent="-308610" lvl="2" marL="1371600" algn="l">
              <a:spcBef>
                <a:spcPts val="360"/>
              </a:spcBef>
              <a:spcAft>
                <a:spcPts val="0"/>
              </a:spcAft>
              <a:buSzPts val="1260"/>
              <a:buChar char="⚫"/>
              <a:defRPr sz="1800"/>
            </a:lvl3pPr>
            <a:lvl4pPr indent="-294639" lvl="3" marL="1828800" algn="l">
              <a:spcBef>
                <a:spcPts val="320"/>
              </a:spcBef>
              <a:spcAft>
                <a:spcPts val="0"/>
              </a:spcAft>
              <a:buSzPts val="1040"/>
              <a:buChar char="⚫"/>
              <a:defRPr sz="1600"/>
            </a:lvl4pPr>
            <a:lvl5pPr indent="-294639" lvl="4" marL="2286000" algn="l">
              <a:spcBef>
                <a:spcPts val="320"/>
              </a:spcBef>
              <a:spcAft>
                <a:spcPts val="0"/>
              </a:spcAft>
              <a:buSzPts val="1040"/>
              <a:buChar char="⚫"/>
              <a:defRPr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1" name="Google Shape;51;p25"/>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5"/>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5"/>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4" name="Shape 54"/>
        <p:cNvGrpSpPr/>
        <p:nvPr/>
      </p:nvGrpSpPr>
      <p:grpSpPr>
        <a:xfrm>
          <a:off x="0" y="0"/>
          <a:ext cx="0" cy="0"/>
          <a:chOff x="0" y="0"/>
          <a:chExt cx="0" cy="0"/>
        </a:xfrm>
      </p:grpSpPr>
      <p:sp>
        <p:nvSpPr>
          <p:cNvPr id="55" name="Google Shape;55;p26"/>
          <p:cNvSpPr txBox="1"/>
          <p:nvPr>
            <p:ph type="title"/>
          </p:nvPr>
        </p:nvSpPr>
        <p:spPr>
          <a:xfrm>
            <a:off x="457200" y="704088"/>
            <a:ext cx="8305800" cy="1143000"/>
          </a:xfrm>
          <a:prstGeom prst="rect">
            <a:avLst/>
          </a:prstGeom>
          <a:noFill/>
          <a:ln>
            <a:noFill/>
          </a:ln>
        </p:spPr>
        <p:txBody>
          <a:bodyPr anchorCtr="0" anchor="b" bIns="0" lIns="0" spcFirstLastPara="1" rIns="0" wrap="square" tIns="45700">
            <a:normAutofit/>
          </a:bodyPr>
          <a:lstStyle>
            <a:lvl1pPr lvl="0" algn="l">
              <a:spcBef>
                <a:spcPts val="0"/>
              </a:spcBef>
              <a:spcAft>
                <a:spcPts val="0"/>
              </a:spcAft>
              <a:buClr>
                <a:schemeClr val="dk2"/>
              </a:buClr>
              <a:buSzPts val="5000"/>
              <a:buFont typeface="Calibri"/>
              <a:buNone/>
              <a:defRPr b="0" sz="5000">
                <a:solidFill>
                  <a:schemeClr val="dk2"/>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6"/>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6"/>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26"/>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9" name="Shape 59"/>
        <p:cNvGrpSpPr/>
        <p:nvPr/>
      </p:nvGrpSpPr>
      <p:grpSpPr>
        <a:xfrm>
          <a:off x="0" y="0"/>
          <a:ext cx="0" cy="0"/>
          <a:chOff x="0" y="0"/>
          <a:chExt cx="0" cy="0"/>
        </a:xfrm>
      </p:grpSpPr>
      <p:sp>
        <p:nvSpPr>
          <p:cNvPr id="60" name="Google Shape;60;p27"/>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27"/>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27"/>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3" name="Shape 63"/>
        <p:cNvGrpSpPr/>
        <p:nvPr/>
      </p:nvGrpSpPr>
      <p:grpSpPr>
        <a:xfrm>
          <a:off x="0" y="0"/>
          <a:ext cx="0" cy="0"/>
          <a:chOff x="0" y="0"/>
          <a:chExt cx="0" cy="0"/>
        </a:xfrm>
      </p:grpSpPr>
      <p:sp>
        <p:nvSpPr>
          <p:cNvPr id="64" name="Google Shape;64;p28"/>
          <p:cNvSpPr txBox="1"/>
          <p:nvPr>
            <p:ph type="title"/>
          </p:nvPr>
        </p:nvSpPr>
        <p:spPr>
          <a:xfrm>
            <a:off x="685800" y="514352"/>
            <a:ext cx="2743200" cy="116205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2600"/>
              <a:buFont typeface="Calibri"/>
              <a:buNone/>
              <a:defRPr b="0" sz="2600">
                <a:solidFill>
                  <a:schemeClr val="dk2"/>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28"/>
          <p:cNvSpPr txBox="1"/>
          <p:nvPr>
            <p:ph idx="1" type="body"/>
          </p:nvPr>
        </p:nvSpPr>
        <p:spPr>
          <a:xfrm>
            <a:off x="685800" y="1676400"/>
            <a:ext cx="2743200" cy="4572000"/>
          </a:xfrm>
          <a:prstGeom prst="rect">
            <a:avLst/>
          </a:prstGeom>
          <a:noFill/>
          <a:ln>
            <a:noFill/>
          </a:ln>
        </p:spPr>
        <p:txBody>
          <a:bodyPr anchorCtr="0" anchor="t" bIns="45700" lIns="18275" spcFirstLastPara="1" rIns="18275" wrap="square" tIns="45700">
            <a:normAutofit/>
          </a:bodyPr>
          <a:lstStyle>
            <a:lvl1pPr indent="-228600" lvl="0" marL="457200" algn="l">
              <a:spcBef>
                <a:spcPts val="280"/>
              </a:spcBef>
              <a:spcAft>
                <a:spcPts val="0"/>
              </a:spcAft>
              <a:buSzPts val="1330"/>
              <a:buNone/>
              <a:defRPr sz="1400"/>
            </a:lvl1pPr>
            <a:lvl2pPr indent="-228600" lvl="1" marL="914400" algn="l">
              <a:spcBef>
                <a:spcPts val="240"/>
              </a:spcBef>
              <a:spcAft>
                <a:spcPts val="0"/>
              </a:spcAft>
              <a:buSzPts val="1020"/>
              <a:buNone/>
              <a:defRPr sz="1200"/>
            </a:lvl2pPr>
            <a:lvl3pPr indent="-228600" lvl="2" marL="1371600" algn="l">
              <a:spcBef>
                <a:spcPts val="200"/>
              </a:spcBef>
              <a:spcAft>
                <a:spcPts val="0"/>
              </a:spcAft>
              <a:buSzPts val="700"/>
              <a:buNone/>
              <a:defRPr sz="1000"/>
            </a:lvl3pPr>
            <a:lvl4pPr indent="-228600" lvl="3" marL="1828800" algn="l">
              <a:spcBef>
                <a:spcPts val="180"/>
              </a:spcBef>
              <a:spcAft>
                <a:spcPts val="0"/>
              </a:spcAft>
              <a:buSzPts val="585"/>
              <a:buNone/>
              <a:defRPr sz="900"/>
            </a:lvl4pPr>
            <a:lvl5pPr indent="-228600" lvl="4" marL="2286000" algn="l">
              <a:spcBef>
                <a:spcPts val="180"/>
              </a:spcBef>
              <a:spcAft>
                <a:spcPts val="0"/>
              </a:spcAft>
              <a:buSzPts val="585"/>
              <a:buNone/>
              <a:defRPr sz="9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6" name="Google Shape;66;p28"/>
          <p:cNvSpPr txBox="1"/>
          <p:nvPr>
            <p:ph idx="2" type="body"/>
          </p:nvPr>
        </p:nvSpPr>
        <p:spPr>
          <a:xfrm>
            <a:off x="3575050" y="1676400"/>
            <a:ext cx="5111750" cy="4572000"/>
          </a:xfrm>
          <a:prstGeom prst="rect">
            <a:avLst/>
          </a:prstGeom>
          <a:noFill/>
          <a:ln>
            <a:noFill/>
          </a:ln>
        </p:spPr>
        <p:txBody>
          <a:bodyPr anchorCtr="0" anchor="t" bIns="45700" lIns="91425" spcFirstLastPara="1" rIns="91425" wrap="square" tIns="0">
            <a:normAutofit/>
          </a:bodyPr>
          <a:lstStyle>
            <a:lvl1pPr indent="-397510" lvl="0" marL="457200" algn="l">
              <a:spcBef>
                <a:spcPts val="560"/>
              </a:spcBef>
              <a:spcAft>
                <a:spcPts val="0"/>
              </a:spcAft>
              <a:buSzPts val="2660"/>
              <a:buChar char="⚫"/>
              <a:defRPr sz="2800"/>
            </a:lvl1pPr>
            <a:lvl2pPr indent="-368935" lvl="1" marL="914400" algn="l">
              <a:spcBef>
                <a:spcPts val="520"/>
              </a:spcBef>
              <a:spcAft>
                <a:spcPts val="0"/>
              </a:spcAft>
              <a:buSzPts val="2210"/>
              <a:buChar char="⚫"/>
              <a:defRPr sz="2600"/>
            </a:lvl2pPr>
            <a:lvl3pPr indent="-335280" lvl="2" marL="1371600" algn="l">
              <a:spcBef>
                <a:spcPts val="480"/>
              </a:spcBef>
              <a:spcAft>
                <a:spcPts val="0"/>
              </a:spcAft>
              <a:buSzPts val="1680"/>
              <a:buChar char="⚫"/>
              <a:defRPr sz="2400"/>
            </a:lvl3pPr>
            <a:lvl4pPr indent="-311150" lvl="3" marL="1828800" algn="l">
              <a:spcBef>
                <a:spcPts val="400"/>
              </a:spcBef>
              <a:spcAft>
                <a:spcPts val="0"/>
              </a:spcAft>
              <a:buSzPts val="1300"/>
              <a:buChar char="⚫"/>
              <a:defRPr sz="2000"/>
            </a:lvl4pPr>
            <a:lvl5pPr indent="-302895" lvl="4" marL="2286000" algn="l">
              <a:spcBef>
                <a:spcPts val="360"/>
              </a:spcBef>
              <a:spcAft>
                <a:spcPts val="0"/>
              </a:spcAft>
              <a:buSzPts val="1170"/>
              <a:buChar char="⚫"/>
              <a:defRPr sz="1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7" name="Google Shape;67;p28"/>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28"/>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28"/>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70" name="Shape 70"/>
        <p:cNvGrpSpPr/>
        <p:nvPr/>
      </p:nvGrpSpPr>
      <p:grpSpPr>
        <a:xfrm>
          <a:off x="0" y="0"/>
          <a:ext cx="0" cy="0"/>
          <a:chOff x="0" y="0"/>
          <a:chExt cx="0" cy="0"/>
        </a:xfrm>
      </p:grpSpPr>
      <p:sp>
        <p:nvSpPr>
          <p:cNvPr id="71" name="Google Shape;71;p29"/>
          <p:cNvSpPr/>
          <p:nvPr/>
        </p:nvSpPr>
        <p:spPr>
          <a:xfrm flipH="1" rot="-10380000">
            <a:off x="3165753" y="1108077"/>
            <a:ext cx="5257800" cy="4114800"/>
          </a:xfrm>
          <a:prstGeom prst="snipRoundRect">
            <a:avLst>
              <a:gd fmla="val 0" name="adj1"/>
              <a:gd fmla="val 3646" name="adj2"/>
            </a:avLst>
          </a:prstGeom>
          <a:solidFill>
            <a:srgbClr val="FFFFFF"/>
          </a:solidFill>
          <a:ln cap="rnd" cmpd="sng" w="9525">
            <a:solidFill>
              <a:srgbClr val="C0C0C0"/>
            </a:solidFill>
            <a:prstDash val="solid"/>
            <a:round/>
            <a:headEnd len="sm" w="sm" type="none"/>
            <a:tailEnd len="sm" w="sm" type="none"/>
          </a:ln>
          <a:effectLst>
            <a:outerShdw blurRad="63500" sx="98500" kx="100000" rotWithShape="0" algn="tl" dir="7500000" dist="38500" sy="10008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72" name="Google Shape;72;p29"/>
          <p:cNvSpPr/>
          <p:nvPr/>
        </p:nvSpPr>
        <p:spPr>
          <a:xfrm flipH="1" rot="-10380000">
            <a:off x="8004134" y="5359769"/>
            <a:ext cx="155448" cy="155448"/>
          </a:xfrm>
          <a:prstGeom prst="rtTriangle">
            <a:avLst/>
          </a:prstGeom>
          <a:solidFill>
            <a:srgbClr val="FFFFFF"/>
          </a:solidFill>
          <a:ln cap="flat" cmpd="sng" w="12700">
            <a:solidFill>
              <a:srgbClr val="FFFFFF"/>
            </a:solidFill>
            <a:prstDash val="solid"/>
            <a:bevel/>
            <a:headEnd len="sm" w="sm" type="none"/>
            <a:tailEnd len="sm" w="sm" type="none"/>
          </a:ln>
          <a:effectLst>
            <a:outerShdw blurRad="19685" rotWithShape="0" algn="tl" dir="12900000" dist="6350">
              <a:srgbClr val="000000">
                <a:alpha val="46666"/>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73" name="Google Shape;73;p29"/>
          <p:cNvSpPr txBox="1"/>
          <p:nvPr>
            <p:ph type="title"/>
          </p:nvPr>
        </p:nvSpPr>
        <p:spPr>
          <a:xfrm>
            <a:off x="609600" y="1176996"/>
            <a:ext cx="2212848" cy="1582621"/>
          </a:xfrm>
          <a:prstGeom prst="rect">
            <a:avLst/>
          </a:prstGeom>
          <a:noFill/>
          <a:ln>
            <a:noFill/>
          </a:ln>
        </p:spPr>
        <p:txBody>
          <a:bodyPr anchorCtr="0" anchor="b" bIns="45700" lIns="45700" spcFirstLastPara="1" rIns="45700" wrap="square" tIns="45700">
            <a:normAutofit/>
          </a:bodyPr>
          <a:lstStyle>
            <a:lvl1pPr lvl="0" algn="l">
              <a:spcBef>
                <a:spcPts val="0"/>
              </a:spcBef>
              <a:spcAft>
                <a:spcPts val="0"/>
              </a:spcAft>
              <a:buClr>
                <a:schemeClr val="dk2"/>
              </a:buClr>
              <a:buSzPts val="2000"/>
              <a:buFont typeface="Calibri"/>
              <a:buNone/>
              <a:defRPr b="1" sz="2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9"/>
          <p:cNvSpPr txBox="1"/>
          <p:nvPr>
            <p:ph idx="1" type="body"/>
          </p:nvPr>
        </p:nvSpPr>
        <p:spPr>
          <a:xfrm>
            <a:off x="609600" y="2828785"/>
            <a:ext cx="2209800" cy="2179320"/>
          </a:xfrm>
          <a:prstGeom prst="rect">
            <a:avLst/>
          </a:prstGeom>
          <a:noFill/>
          <a:ln>
            <a:noFill/>
          </a:ln>
        </p:spPr>
        <p:txBody>
          <a:bodyPr anchorCtr="0" anchor="t" bIns="45700" lIns="64000" spcFirstLastPara="1" rIns="45700" wrap="square" tIns="45700">
            <a:normAutofit/>
          </a:bodyPr>
          <a:lstStyle>
            <a:lvl1pPr indent="-228600" lvl="0" marL="457200" algn="l">
              <a:spcBef>
                <a:spcPts val="250"/>
              </a:spcBef>
              <a:spcAft>
                <a:spcPts val="0"/>
              </a:spcAft>
              <a:buSzPts val="1235"/>
              <a:buFont typeface="Constantia"/>
              <a:buNone/>
              <a:defRPr sz="1300"/>
            </a:lvl1pPr>
            <a:lvl2pPr indent="-293369" lvl="1" marL="914400" algn="l">
              <a:spcBef>
                <a:spcPts val="240"/>
              </a:spcBef>
              <a:spcAft>
                <a:spcPts val="0"/>
              </a:spcAft>
              <a:buSzPts val="1020"/>
              <a:buChar char="⚫"/>
              <a:defRPr sz="1200"/>
            </a:lvl2pPr>
            <a:lvl3pPr indent="-273050" lvl="2" marL="1371600" algn="l">
              <a:spcBef>
                <a:spcPts val="200"/>
              </a:spcBef>
              <a:spcAft>
                <a:spcPts val="0"/>
              </a:spcAft>
              <a:buSzPts val="700"/>
              <a:buChar char="⚫"/>
              <a:defRPr sz="1000"/>
            </a:lvl3pPr>
            <a:lvl4pPr indent="-265747" lvl="3" marL="1828800" algn="l">
              <a:spcBef>
                <a:spcPts val="180"/>
              </a:spcBef>
              <a:spcAft>
                <a:spcPts val="0"/>
              </a:spcAft>
              <a:buSzPts val="585"/>
              <a:buChar char="⚫"/>
              <a:defRPr sz="900"/>
            </a:lvl4pPr>
            <a:lvl5pPr indent="-265747" lvl="4" marL="2286000" algn="l">
              <a:spcBef>
                <a:spcPts val="180"/>
              </a:spcBef>
              <a:spcAft>
                <a:spcPts val="0"/>
              </a:spcAft>
              <a:buSzPts val="585"/>
              <a:buChar char="⚫"/>
              <a:defRPr sz="9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5" name="Google Shape;75;p29"/>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9"/>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9"/>
          <p:cNvSpPr txBox="1"/>
          <p:nvPr>
            <p:ph idx="12" type="sldNum"/>
          </p:nvPr>
        </p:nvSpPr>
        <p:spPr>
          <a:xfrm>
            <a:off x="8077200" y="6356350"/>
            <a:ext cx="6096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78" name="Google Shape;78;p29"/>
          <p:cNvSpPr/>
          <p:nvPr>
            <p:ph idx="2" type="pic"/>
          </p:nvPr>
        </p:nvSpPr>
        <p:spPr>
          <a:xfrm rot="420000">
            <a:off x="3485793" y="1199517"/>
            <a:ext cx="4617720" cy="3931920"/>
          </a:xfrm>
          <a:prstGeom prst="rect">
            <a:avLst/>
          </a:prstGeom>
          <a:solidFill>
            <a:schemeClr val="lt2"/>
          </a:solidFill>
          <a:ln cap="rnd" cmpd="sng" w="9525">
            <a:solidFill>
              <a:srgbClr val="C0C0C0"/>
            </a:solidFill>
            <a:prstDash val="solid"/>
            <a:round/>
            <a:headEnd len="sm" w="sm" type="none"/>
            <a:tailEnd len="sm" w="sm" type="none"/>
          </a:ln>
        </p:spPr>
      </p:sp>
      <p:sp>
        <p:nvSpPr>
          <p:cNvPr id="79" name="Google Shape;79;p29"/>
          <p:cNvSpPr/>
          <p:nvPr/>
        </p:nvSpPr>
        <p:spPr>
          <a:xfrm flipH="1" rot="10800000">
            <a:off x="-9525" y="5816600"/>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705"/>
                </a:srgbClr>
              </a:gs>
              <a:gs pos="100000">
                <a:srgbClr val="00E9F7">
                  <a:alpha val="54901"/>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80" name="Google Shape;80;p29"/>
          <p:cNvSpPr/>
          <p:nvPr/>
        </p:nvSpPr>
        <p:spPr>
          <a:xfrm flipH="1" rot="10800000">
            <a:off x="4381500" y="6219825"/>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9" name="Shape 9"/>
        <p:cNvGrpSpPr/>
        <p:nvPr/>
      </p:nvGrpSpPr>
      <p:grpSpPr>
        <a:xfrm>
          <a:off x="0" y="0"/>
          <a:ext cx="0" cy="0"/>
          <a:chOff x="0" y="0"/>
          <a:chExt cx="0" cy="0"/>
        </a:xfrm>
      </p:grpSpPr>
      <p:sp>
        <p:nvSpPr>
          <p:cNvPr id="10" name="Google Shape;10;p20"/>
          <p:cNvSpPr/>
          <p:nvPr/>
        </p:nvSpPr>
        <p:spPr>
          <a:xfrm>
            <a:off x="-9525" y="-7144"/>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705"/>
                </a:srgbClr>
              </a:gs>
              <a:gs pos="100000">
                <a:srgbClr val="00E9F7">
                  <a:alpha val="54901"/>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dk1"/>
              </a:solidFill>
              <a:latin typeface="Constantia"/>
              <a:ea typeface="Constantia"/>
              <a:cs typeface="Constantia"/>
              <a:sym typeface="Constantia"/>
            </a:endParaRPr>
          </a:p>
        </p:txBody>
      </p:sp>
      <p:sp>
        <p:nvSpPr>
          <p:cNvPr id="11" name="Google Shape;11;p20"/>
          <p:cNvSpPr/>
          <p:nvPr/>
        </p:nvSpPr>
        <p:spPr>
          <a:xfrm>
            <a:off x="4381500" y="-7144"/>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dk1"/>
              </a:solidFill>
              <a:latin typeface="Constantia"/>
              <a:ea typeface="Constantia"/>
              <a:cs typeface="Constantia"/>
              <a:sym typeface="Constantia"/>
            </a:endParaRPr>
          </a:p>
        </p:txBody>
      </p:sp>
      <p:sp>
        <p:nvSpPr>
          <p:cNvPr id="12" name="Google Shape;12;p20"/>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a:bodyPr>
          <a:lstStyle>
            <a:lvl1pPr lvl="0" marR="0" rtl="0" algn="l">
              <a:spcBef>
                <a:spcPts val="0"/>
              </a:spcBef>
              <a:spcAft>
                <a:spcPts val="0"/>
              </a:spcAft>
              <a:buClr>
                <a:schemeClr val="dk2"/>
              </a:buClr>
              <a:buSzPts val="5000"/>
              <a:buFont typeface="Calibri"/>
              <a:buNone/>
              <a:defRPr b="0" i="0" sz="5000" u="none" cap="none" strike="noStrike">
                <a:solidFill>
                  <a:schemeClr val="dk2"/>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3" name="Google Shape;13;p20"/>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rmAutofit/>
          </a:bodyPr>
          <a:lstStyle>
            <a:lvl1pPr indent="-385445" lvl="0" marL="457200" marR="0" rtl="0" algn="l">
              <a:spcBef>
                <a:spcPts val="520"/>
              </a:spcBef>
              <a:spcAft>
                <a:spcPts val="0"/>
              </a:spcAft>
              <a:buClr>
                <a:schemeClr val="accent3"/>
              </a:buClr>
              <a:buSzPts val="2470"/>
              <a:buFont typeface="Noto Sans Symbols"/>
              <a:buChar char="⚫"/>
              <a:defRPr b="0" i="0" sz="2600" u="none" cap="none" strike="noStrike">
                <a:solidFill>
                  <a:schemeClr val="dk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dk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dk1"/>
                </a:solidFill>
                <a:latin typeface="Constantia"/>
                <a:ea typeface="Constantia"/>
                <a:cs typeface="Constantia"/>
                <a:sym typeface="Constantia"/>
              </a:defRPr>
            </a:lvl3pPr>
            <a:lvl4pPr indent="-311150" lvl="3" marL="1828800" marR="0" rtl="0" algn="l">
              <a:spcBef>
                <a:spcPts val="400"/>
              </a:spcBef>
              <a:spcAft>
                <a:spcPts val="0"/>
              </a:spcAft>
              <a:buClr>
                <a:schemeClr val="accent3"/>
              </a:buClr>
              <a:buSzPts val="1300"/>
              <a:buFont typeface="Noto Sans Symbols"/>
              <a:buChar char="⚫"/>
              <a:defRPr b="0" i="0" sz="2000" u="none" cap="none" strike="noStrike">
                <a:solidFill>
                  <a:schemeClr val="dk1"/>
                </a:solidFill>
                <a:latin typeface="Constantia"/>
                <a:ea typeface="Constantia"/>
                <a:cs typeface="Constantia"/>
                <a:sym typeface="Constantia"/>
              </a:defRPr>
            </a:lvl4pPr>
            <a:lvl5pPr indent="-311150" lvl="4" marL="2286000" marR="0" rtl="0" algn="l">
              <a:spcBef>
                <a:spcPts val="400"/>
              </a:spcBef>
              <a:spcAft>
                <a:spcPts val="0"/>
              </a:spcAft>
              <a:buClr>
                <a:schemeClr val="accent4"/>
              </a:buClr>
              <a:buSzPts val="1300"/>
              <a:buFont typeface="Noto Sans Symbols"/>
              <a:buChar char="⚫"/>
              <a:defRPr b="0" i="0" sz="2000" u="none" cap="none" strike="noStrike">
                <a:solidFill>
                  <a:schemeClr val="dk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dk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dk1"/>
                </a:solidFill>
                <a:latin typeface="Constantia"/>
                <a:ea typeface="Constantia"/>
                <a:cs typeface="Constantia"/>
                <a:sym typeface="Constantia"/>
              </a:defRPr>
            </a:lvl7pPr>
            <a:lvl8pPr indent="-330200" lvl="7" marL="3657600" marR="0" rtl="0" algn="l">
              <a:spcBef>
                <a:spcPts val="320"/>
              </a:spcBef>
              <a:spcAft>
                <a:spcPts val="0"/>
              </a:spcAft>
              <a:buClr>
                <a:schemeClr val="dk2"/>
              </a:buClr>
              <a:buSzPts val="1600"/>
              <a:buFont typeface="Constantia"/>
              <a:buChar char="•"/>
              <a:defRPr b="0" i="0" sz="1600" u="none" cap="none" strike="noStrike">
                <a:solidFill>
                  <a:schemeClr val="dk1"/>
                </a:solidFill>
                <a:latin typeface="Constantia"/>
                <a:ea typeface="Constantia"/>
                <a:cs typeface="Constantia"/>
                <a:sym typeface="Constantia"/>
              </a:defRPr>
            </a:lvl8pPr>
            <a:lvl9pPr indent="-317500" lvl="8" marL="4114800" marR="0" rtl="0" algn="l">
              <a:spcBef>
                <a:spcPts val="280"/>
              </a:spcBef>
              <a:spcAft>
                <a:spcPts val="0"/>
              </a:spcAft>
              <a:buClr>
                <a:schemeClr val="dk2"/>
              </a:buClr>
              <a:buSzPts val="1400"/>
              <a:buFont typeface="Constantia"/>
              <a:buChar char="•"/>
              <a:defRPr b="0" i="0" sz="1400" u="none" cap="none" strike="noStrike">
                <a:solidFill>
                  <a:schemeClr val="dk1"/>
                </a:solidFill>
                <a:latin typeface="Constantia"/>
                <a:ea typeface="Constantia"/>
                <a:cs typeface="Constantia"/>
                <a:sym typeface="Constantia"/>
              </a:defRPr>
            </a:lvl9pPr>
          </a:lstStyle>
          <a:p/>
        </p:txBody>
      </p:sp>
      <p:sp>
        <p:nvSpPr>
          <p:cNvPr id="14" name="Google Shape;14;p20"/>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marR="0" rtl="0" algn="l">
              <a:spcBef>
                <a:spcPts val="0"/>
              </a:spcBef>
              <a:spcAft>
                <a:spcPts val="0"/>
              </a:spcAft>
              <a:buSzPts val="1400"/>
              <a:buNone/>
              <a:defRPr b="0" i="0" sz="1200" u="none" cap="none" strike="noStrike">
                <a:solidFill>
                  <a:srgbClr val="035C75"/>
                </a:solidFill>
                <a:latin typeface="Constantia"/>
                <a:ea typeface="Constantia"/>
                <a:cs typeface="Constantia"/>
                <a:sym typeface="Constantia"/>
              </a:defRPr>
            </a:lvl1pPr>
            <a:lvl2pPr lvl="1"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2pPr>
            <a:lvl3pPr lvl="2"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3pPr>
            <a:lvl4pPr lvl="3"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4pPr>
            <a:lvl5pPr lvl="4"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5pPr>
            <a:lvl6pPr lvl="5"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6pPr>
            <a:lvl7pPr lvl="6"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7pPr>
            <a:lvl8pPr lvl="7"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8pPr>
            <a:lvl9pPr lvl="8"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9pPr>
          </a:lstStyle>
          <a:p/>
        </p:txBody>
      </p:sp>
      <p:sp>
        <p:nvSpPr>
          <p:cNvPr id="15" name="Google Shape;15;p20"/>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marR="0" rtl="0" algn="l">
              <a:spcBef>
                <a:spcPts val="0"/>
              </a:spcBef>
              <a:spcAft>
                <a:spcPts val="0"/>
              </a:spcAft>
              <a:buSzPts val="1400"/>
              <a:buNone/>
              <a:defRPr b="0" i="0" sz="1200" u="none" cap="none" strike="noStrike">
                <a:solidFill>
                  <a:srgbClr val="035C75"/>
                </a:solidFill>
                <a:latin typeface="Constantia"/>
                <a:ea typeface="Constantia"/>
                <a:cs typeface="Constantia"/>
                <a:sym typeface="Constantia"/>
              </a:defRPr>
            </a:lvl1pPr>
            <a:lvl2pPr lvl="1"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2pPr>
            <a:lvl3pPr lvl="2"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3pPr>
            <a:lvl4pPr lvl="3"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4pPr>
            <a:lvl5pPr lvl="4"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5pPr>
            <a:lvl6pPr lvl="5"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6pPr>
            <a:lvl7pPr lvl="6"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7pPr>
            <a:lvl8pPr lvl="7"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8pPr>
            <a:lvl9pPr lvl="8"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9pPr>
          </a:lstStyle>
          <a:p/>
        </p:txBody>
      </p:sp>
      <p:sp>
        <p:nvSpPr>
          <p:cNvPr id="16" name="Google Shape;16;p20"/>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rtl="0" algn="r">
              <a:spcBef>
                <a:spcPts val="0"/>
              </a:spcBef>
              <a:buNone/>
              <a:defRPr b="0" i="0" sz="1200" u="none" cap="none" strike="noStrike">
                <a:solidFill>
                  <a:srgbClr val="035C75"/>
                </a:solidFill>
                <a:latin typeface="Constantia"/>
                <a:ea typeface="Constantia"/>
                <a:cs typeface="Constantia"/>
                <a:sym typeface="Constantia"/>
              </a:defRPr>
            </a:lvl1pPr>
            <a:lvl2pPr indent="0" lvl="1" marL="0" marR="0" rtl="0" algn="r">
              <a:spcBef>
                <a:spcPts val="0"/>
              </a:spcBef>
              <a:buNone/>
              <a:defRPr b="0" i="0" sz="1200" u="none" cap="none" strike="noStrike">
                <a:solidFill>
                  <a:srgbClr val="035C75"/>
                </a:solidFill>
                <a:latin typeface="Constantia"/>
                <a:ea typeface="Constantia"/>
                <a:cs typeface="Constantia"/>
                <a:sym typeface="Constantia"/>
              </a:defRPr>
            </a:lvl2pPr>
            <a:lvl3pPr indent="0" lvl="2" marL="0" marR="0" rtl="0" algn="r">
              <a:spcBef>
                <a:spcPts val="0"/>
              </a:spcBef>
              <a:buNone/>
              <a:defRPr b="0" i="0" sz="1200" u="none" cap="none" strike="noStrike">
                <a:solidFill>
                  <a:srgbClr val="035C75"/>
                </a:solidFill>
                <a:latin typeface="Constantia"/>
                <a:ea typeface="Constantia"/>
                <a:cs typeface="Constantia"/>
                <a:sym typeface="Constantia"/>
              </a:defRPr>
            </a:lvl3pPr>
            <a:lvl4pPr indent="0" lvl="3" marL="0" marR="0" rtl="0" algn="r">
              <a:spcBef>
                <a:spcPts val="0"/>
              </a:spcBef>
              <a:buNone/>
              <a:defRPr b="0" i="0" sz="1200" u="none" cap="none" strike="noStrike">
                <a:solidFill>
                  <a:srgbClr val="035C75"/>
                </a:solidFill>
                <a:latin typeface="Constantia"/>
                <a:ea typeface="Constantia"/>
                <a:cs typeface="Constantia"/>
                <a:sym typeface="Constantia"/>
              </a:defRPr>
            </a:lvl4pPr>
            <a:lvl5pPr indent="0" lvl="4" marL="0" marR="0" rtl="0" algn="r">
              <a:spcBef>
                <a:spcPts val="0"/>
              </a:spcBef>
              <a:buNone/>
              <a:defRPr b="0" i="0" sz="1200" u="none" cap="none" strike="noStrike">
                <a:solidFill>
                  <a:srgbClr val="035C75"/>
                </a:solidFill>
                <a:latin typeface="Constantia"/>
                <a:ea typeface="Constantia"/>
                <a:cs typeface="Constantia"/>
                <a:sym typeface="Constantia"/>
              </a:defRPr>
            </a:lvl5pPr>
            <a:lvl6pPr indent="0" lvl="5" marL="0" marR="0" rtl="0" algn="r">
              <a:spcBef>
                <a:spcPts val="0"/>
              </a:spcBef>
              <a:buNone/>
              <a:defRPr b="0" i="0" sz="1200" u="none" cap="none" strike="noStrike">
                <a:solidFill>
                  <a:srgbClr val="035C75"/>
                </a:solidFill>
                <a:latin typeface="Constantia"/>
                <a:ea typeface="Constantia"/>
                <a:cs typeface="Constantia"/>
                <a:sym typeface="Constantia"/>
              </a:defRPr>
            </a:lvl6pPr>
            <a:lvl7pPr indent="0" lvl="6" marL="0" marR="0" rtl="0" algn="r">
              <a:spcBef>
                <a:spcPts val="0"/>
              </a:spcBef>
              <a:buNone/>
              <a:defRPr b="0" i="0" sz="1200" u="none" cap="none" strike="noStrike">
                <a:solidFill>
                  <a:srgbClr val="035C75"/>
                </a:solidFill>
                <a:latin typeface="Constantia"/>
                <a:ea typeface="Constantia"/>
                <a:cs typeface="Constantia"/>
                <a:sym typeface="Constantia"/>
              </a:defRPr>
            </a:lvl7pPr>
            <a:lvl8pPr indent="0" lvl="7" marL="0" marR="0" rtl="0" algn="r">
              <a:spcBef>
                <a:spcPts val="0"/>
              </a:spcBef>
              <a:buNone/>
              <a:defRPr b="0" i="0" sz="1200" u="none" cap="none" strike="noStrike">
                <a:solidFill>
                  <a:srgbClr val="035C75"/>
                </a:solidFill>
                <a:latin typeface="Constantia"/>
                <a:ea typeface="Constantia"/>
                <a:cs typeface="Constantia"/>
                <a:sym typeface="Constantia"/>
              </a:defRPr>
            </a:lvl8pPr>
            <a:lvl9pPr indent="0" lvl="8" marL="0" marR="0" rtl="0" algn="r">
              <a:spcBef>
                <a:spcPts val="0"/>
              </a:spcBef>
              <a:buNone/>
              <a:defRPr b="0" i="0" sz="1200" u="none" cap="none" strike="noStrike">
                <a:solidFill>
                  <a:srgbClr val="03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a:p>
        </p:txBody>
      </p:sp>
      <p:grpSp>
        <p:nvGrpSpPr>
          <p:cNvPr id="17" name="Google Shape;17;p20"/>
          <p:cNvGrpSpPr/>
          <p:nvPr/>
        </p:nvGrpSpPr>
        <p:grpSpPr>
          <a:xfrm>
            <a:off x="-29294" y="-16113"/>
            <a:ext cx="9198255" cy="1086266"/>
            <a:chOff x="-29322" y="-1971"/>
            <a:chExt cx="9198255" cy="1086266"/>
          </a:xfrm>
        </p:grpSpPr>
        <p:sp>
          <p:nvSpPr>
            <p:cNvPr id="18" name="Google Shape;18;p20"/>
            <p:cNvSpPr/>
            <p:nvPr/>
          </p:nvSpPr>
          <p:spPr>
            <a:xfrm rot="-164308">
              <a:off x="-19045" y="216550"/>
              <a:ext cx="9163050" cy="649224"/>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19" name="Google Shape;19;p20"/>
            <p:cNvSpPr/>
            <p:nvPr/>
          </p:nvSpPr>
          <p:spPr>
            <a:xfrm rot="-164308">
              <a:off x="-14309" y="290003"/>
              <a:ext cx="9175812" cy="530352"/>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gr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4.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5.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9.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12.png"/><Relationship Id="rId4" Type="http://schemas.openxmlformats.org/officeDocument/2006/relationships/image" Target="../media/image6.png"/><Relationship Id="rId5" Type="http://schemas.openxmlformats.org/officeDocument/2006/relationships/image" Target="../media/image17.gif"/><Relationship Id="rId6" Type="http://schemas.openxmlformats.org/officeDocument/2006/relationships/image" Target="../media/image15.gif"/><Relationship Id="rId7" Type="http://schemas.openxmlformats.org/officeDocument/2006/relationships/image" Target="../media/image10.gif"/><Relationship Id="rId8"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jpg"/><Relationship Id="rId4" Type="http://schemas.openxmlformats.org/officeDocument/2006/relationships/image" Target="../media/image14.png"/><Relationship Id="rId5"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a:bodyPr>
          <a:lstStyle/>
          <a:p>
            <a:pPr indent="0" lvl="0" marL="0" rtl="0" algn="l">
              <a:spcBef>
                <a:spcPts val="0"/>
              </a:spcBef>
              <a:spcAft>
                <a:spcPts val="0"/>
              </a:spcAft>
              <a:buClr>
                <a:schemeClr val="dk2"/>
              </a:buClr>
              <a:buSzPts val="5000"/>
              <a:buFont typeface="Calibri"/>
              <a:buNone/>
            </a:pPr>
            <a:r>
              <a:t/>
            </a:r>
            <a:endParaRPr/>
          </a:p>
        </p:txBody>
      </p:sp>
      <p:pic>
        <p:nvPicPr>
          <p:cNvPr descr="1907_anh-nen-mam-non8.jpg" id="98" name="Google Shape;98;p1"/>
          <p:cNvPicPr preferRelativeResize="0"/>
          <p:nvPr>
            <p:ph idx="1" type="body"/>
          </p:nvPr>
        </p:nvPicPr>
        <p:blipFill rotWithShape="1">
          <a:blip r:embed="rId3">
            <a:alphaModFix/>
          </a:blip>
          <a:srcRect b="0" l="0" r="0" t="0"/>
          <a:stretch/>
        </p:blipFill>
        <p:spPr>
          <a:xfrm>
            <a:off x="0" y="8341"/>
            <a:ext cx="9140545" cy="6858000"/>
          </a:xfrm>
          <a:prstGeom prst="rect">
            <a:avLst/>
          </a:prstGeom>
          <a:noFill/>
          <a:ln>
            <a:noFill/>
          </a:ln>
        </p:spPr>
      </p:pic>
      <p:sp>
        <p:nvSpPr>
          <p:cNvPr id="99" name="Google Shape;99;p1"/>
          <p:cNvSpPr txBox="1"/>
          <p:nvPr/>
        </p:nvSpPr>
        <p:spPr>
          <a:xfrm>
            <a:off x="1371600" y="685800"/>
            <a:ext cx="6712349"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rgbClr val="FFFFFF"/>
                </a:solidFill>
                <a:latin typeface="Constantia"/>
                <a:ea typeface="Constantia"/>
                <a:cs typeface="Constantia"/>
                <a:sym typeface="Constantia"/>
              </a:rPr>
              <a:t>PHÒNG GD&amp;ĐT HẢI LĂNG</a:t>
            </a:r>
            <a:endParaRPr sz="1800">
              <a:solidFill>
                <a:srgbClr val="FFFFFF"/>
              </a:solidFill>
              <a:latin typeface="Constantia"/>
              <a:ea typeface="Constantia"/>
              <a:cs typeface="Constantia"/>
              <a:sym typeface="Constantia"/>
            </a:endParaRPr>
          </a:p>
          <a:p>
            <a:pPr indent="0" lvl="0" marL="0" marR="0" rtl="0" algn="l">
              <a:spcBef>
                <a:spcPts val="0"/>
              </a:spcBef>
              <a:spcAft>
                <a:spcPts val="0"/>
              </a:spcAft>
              <a:buNone/>
            </a:pPr>
            <a:r>
              <a:rPr lang="en-US" sz="1800">
                <a:solidFill>
                  <a:srgbClr val="FFFFFF"/>
                </a:solidFill>
                <a:latin typeface="Constantia"/>
                <a:ea typeface="Constantia"/>
                <a:cs typeface="Constantia"/>
                <a:sym typeface="Constantia"/>
              </a:rPr>
              <a:t>TRƯỜNG MẦM NON HẢI THƯỢNG</a:t>
            </a:r>
            <a:endParaRPr sz="1800">
              <a:solidFill>
                <a:srgbClr val="FFFFFF"/>
              </a:solidFill>
              <a:latin typeface="Constantia"/>
              <a:ea typeface="Constantia"/>
              <a:cs typeface="Constantia"/>
              <a:sym typeface="Constantia"/>
            </a:endParaRPr>
          </a:p>
        </p:txBody>
      </p:sp>
      <p:sp>
        <p:nvSpPr>
          <p:cNvPr id="100" name="Google Shape;100;p1"/>
          <p:cNvSpPr/>
          <p:nvPr/>
        </p:nvSpPr>
        <p:spPr>
          <a:xfrm>
            <a:off x="990600" y="1524000"/>
            <a:ext cx="7467600" cy="1676400"/>
          </a:xfrm>
          <a:prstGeom prst="rect">
            <a:avLst/>
          </a:prstGeom>
        </p:spPr>
        <p:txBody>
          <a:bodyPr>
            <a:prstTxWarp prst="textPlain"/>
          </a:bodyPr>
          <a:lstStyle/>
          <a:p>
            <a:pPr lvl="0" algn="ctr"/>
            <a:r>
              <a:rPr b="1" i="0">
                <a:ln cap="flat" cmpd="sng" w="12700">
                  <a:solidFill>
                    <a:srgbClr val="0000FF"/>
                  </a:solidFill>
                  <a:prstDash val="solid"/>
                  <a:round/>
                  <a:headEnd len="sm" w="sm" type="none"/>
                  <a:tailEnd len="sm" w="sm" type="none"/>
                </a:ln>
                <a:solidFill>
                  <a:srgbClr val="FF0000"/>
                </a:solidFill>
                <a:latin typeface="Times New Roman"/>
              </a:rPr>
              <a:t>Chào mừng hội thi GVDG cấp Trường</a:t>
            </a:r>
          </a:p>
        </p:txBody>
      </p:sp>
      <p:sp>
        <p:nvSpPr>
          <p:cNvPr id="101" name="Google Shape;101;p1"/>
          <p:cNvSpPr txBox="1"/>
          <p:nvPr/>
        </p:nvSpPr>
        <p:spPr>
          <a:xfrm>
            <a:off x="914400" y="381000"/>
            <a:ext cx="7315200" cy="83099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400" cap="none">
                <a:solidFill>
                  <a:schemeClr val="dk1"/>
                </a:solidFill>
                <a:latin typeface="Times New Roman"/>
                <a:ea typeface="Times New Roman"/>
                <a:cs typeface="Times New Roman"/>
                <a:sym typeface="Times New Roman"/>
              </a:rPr>
              <a:t>PHÒNG GD&amp;ĐT HẢI LĂNG</a:t>
            </a:r>
            <a:endParaRPr b="1" sz="2400" cap="none">
              <a:solidFill>
                <a:schemeClr val="dk1"/>
              </a:solidFill>
              <a:latin typeface="Times New Roman"/>
              <a:ea typeface="Times New Roman"/>
              <a:cs typeface="Times New Roman"/>
              <a:sym typeface="Times New Roman"/>
            </a:endParaRPr>
          </a:p>
          <a:p>
            <a:pPr indent="0" lvl="0" marL="0" marR="0" rtl="0" algn="ctr">
              <a:spcBef>
                <a:spcPts val="0"/>
              </a:spcBef>
              <a:spcAft>
                <a:spcPts val="0"/>
              </a:spcAft>
              <a:buNone/>
            </a:pPr>
            <a:r>
              <a:rPr b="1" lang="en-US" sz="2400" cap="none">
                <a:solidFill>
                  <a:schemeClr val="dk1"/>
                </a:solidFill>
                <a:latin typeface="Times New Roman"/>
                <a:ea typeface="Times New Roman"/>
                <a:cs typeface="Times New Roman"/>
                <a:sym typeface="Times New Roman"/>
              </a:rPr>
              <a:t>TRƯỜNG MẦM NON HẢI THƯỢNG</a:t>
            </a:r>
            <a:endParaRPr b="1" sz="2400" cap="none">
              <a:solidFill>
                <a:schemeClr val="dk1"/>
              </a:solidFill>
              <a:latin typeface="Times New Roman"/>
              <a:ea typeface="Times New Roman"/>
              <a:cs typeface="Times New Roman"/>
              <a:sym typeface="Times New Roman"/>
            </a:endParaRPr>
          </a:p>
        </p:txBody>
      </p:sp>
      <p:sp>
        <p:nvSpPr>
          <p:cNvPr id="102" name="Google Shape;102;p1"/>
          <p:cNvSpPr/>
          <p:nvPr/>
        </p:nvSpPr>
        <p:spPr>
          <a:xfrm>
            <a:off x="0" y="2590800"/>
            <a:ext cx="9144000" cy="2062103"/>
          </a:xfrm>
          <a:prstGeom prst="rect">
            <a:avLst/>
          </a:prstGeom>
          <a:noFill/>
          <a:ln>
            <a:noFill/>
          </a:ln>
        </p:spPr>
        <p:txBody>
          <a:bodyPr anchorCtr="0" anchor="ctr" bIns="45700" lIns="91425" spcFirstLastPara="1" rIns="91425" wrap="square" tIns="45700">
            <a:spAutoFit/>
          </a:bodyPr>
          <a:lstStyle/>
          <a:p>
            <a:pPr indent="457200" lvl="0" marL="0" marR="0" rtl="0" algn="ctr">
              <a:spcBef>
                <a:spcPts val="0"/>
              </a:spcBef>
              <a:spcAft>
                <a:spcPts val="0"/>
              </a:spcAft>
              <a:buNone/>
            </a:pPr>
            <a:r>
              <a:t/>
            </a:r>
            <a:endParaRPr b="1" i="0" sz="3200" u="none" cap="none" strike="noStrike">
              <a:solidFill>
                <a:schemeClr val="dk1"/>
              </a:solidFill>
              <a:latin typeface="Times New Roman"/>
              <a:ea typeface="Times New Roman"/>
              <a:cs typeface="Times New Roman"/>
              <a:sym typeface="Times New Roman"/>
            </a:endParaRPr>
          </a:p>
          <a:p>
            <a:pPr indent="457200" lvl="0" marL="0" marR="0" rtl="0" algn="ctr">
              <a:spcBef>
                <a:spcPts val="0"/>
              </a:spcBef>
              <a:spcAft>
                <a:spcPts val="0"/>
              </a:spcAft>
              <a:buNone/>
            </a:pPr>
            <a:r>
              <a:rPr b="1" i="0" lang="en-US" sz="3200" u="none" cap="none" strike="noStrike">
                <a:solidFill>
                  <a:srgbClr val="FF0000"/>
                </a:solidFill>
                <a:latin typeface="Times New Roman"/>
                <a:ea typeface="Times New Roman"/>
                <a:cs typeface="Times New Roman"/>
                <a:sym typeface="Times New Roman"/>
              </a:rPr>
              <a:t>“</a:t>
            </a:r>
            <a:r>
              <a:rPr b="1" lang="en-US" sz="3200">
                <a:solidFill>
                  <a:srgbClr val="FF0000"/>
                </a:solidFill>
                <a:latin typeface="Times New Roman"/>
                <a:ea typeface="Times New Roman"/>
                <a:cs typeface="Times New Roman"/>
                <a:sym typeface="Times New Roman"/>
              </a:rPr>
              <a:t>BIỆN PHÁP PHÁT TRIỂN NGÔN NGỮ THÔNG QUA HOẠT ĐỘNG NHẬN BIẾT TẬP NÓI NHÓM TRẺ 24-36 THÁNG B</a:t>
            </a:r>
            <a:endParaRPr b="0" i="0" sz="3200" u="none" cap="none" strike="noStrike">
              <a:solidFill>
                <a:schemeClr val="accent1"/>
              </a:solidFill>
              <a:latin typeface="Times New Roman"/>
              <a:ea typeface="Times New Roman"/>
              <a:cs typeface="Times New Roman"/>
              <a:sym typeface="Times New Roman"/>
            </a:endParaRPr>
          </a:p>
        </p:txBody>
      </p:sp>
      <p:sp>
        <p:nvSpPr>
          <p:cNvPr id="103" name="Google Shape;103;p1"/>
          <p:cNvSpPr txBox="1"/>
          <p:nvPr/>
        </p:nvSpPr>
        <p:spPr>
          <a:xfrm flipH="1">
            <a:off x="1143000" y="5181600"/>
            <a:ext cx="7543800"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200">
                <a:solidFill>
                  <a:srgbClr val="002060"/>
                </a:solidFill>
                <a:latin typeface="Times New Roman"/>
                <a:ea typeface="Times New Roman"/>
                <a:cs typeface="Times New Roman"/>
                <a:sym typeface="Times New Roman"/>
              </a:rPr>
              <a:t>Giáo viên trình bày:Lê Thị Thu Thủy</a:t>
            </a:r>
            <a:endParaRPr b="1" sz="3200">
              <a:solidFill>
                <a:srgbClr val="002060"/>
              </a:solidFill>
              <a:latin typeface="Times New Roman"/>
              <a:ea typeface="Times New Roman"/>
              <a:cs typeface="Times New Roman"/>
              <a:sym typeface="Times New Roman"/>
            </a:endParaRPr>
          </a:p>
        </p:txBody>
      </p:sp>
    </p:spTree>
  </p:cSld>
  <p:clrMapOvr>
    <a:masterClrMapping/>
  </p:clrMapOvr>
  <p:transition spd="med">
    <p:fade thruBlk="1"/>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10"/>
          <p:cNvSpPr txBox="1"/>
          <p:nvPr>
            <p:ph idx="1" type="body"/>
          </p:nvPr>
        </p:nvSpPr>
        <p:spPr>
          <a:xfrm>
            <a:off x="0" y="0"/>
            <a:ext cx="9144000" cy="6858000"/>
          </a:xfrm>
          <a:prstGeom prst="rect">
            <a:avLst/>
          </a:prstGeom>
          <a:noFill/>
          <a:ln>
            <a:noFill/>
          </a:ln>
        </p:spPr>
        <p:txBody>
          <a:bodyPr anchorCtr="0" anchor="t" bIns="45700" lIns="91425" spcFirstLastPara="1" rIns="91425" wrap="square" tIns="45700">
            <a:normAutofit/>
          </a:bodyPr>
          <a:lstStyle/>
          <a:p>
            <a:pPr indent="0" lvl="1" marL="393192" rtl="0" algn="just">
              <a:spcBef>
                <a:spcPts val="0"/>
              </a:spcBef>
              <a:spcAft>
                <a:spcPts val="0"/>
              </a:spcAft>
              <a:buSzPts val="2040"/>
              <a:buNone/>
            </a:pPr>
            <a:r>
              <a:rPr lang="en-US">
                <a:latin typeface="Times New Roman"/>
                <a:ea typeface="Times New Roman"/>
                <a:cs typeface="Times New Roman"/>
                <a:sym typeface="Times New Roman"/>
              </a:rPr>
              <a:t>-</a:t>
            </a:r>
            <a:endParaRPr/>
          </a:p>
        </p:txBody>
      </p:sp>
      <p:sp>
        <p:nvSpPr>
          <p:cNvPr id="182" name="Google Shape;182;p10"/>
          <p:cNvSpPr txBox="1"/>
          <p:nvPr/>
        </p:nvSpPr>
        <p:spPr>
          <a:xfrm>
            <a:off x="381000" y="-2787770"/>
            <a:ext cx="8382000" cy="9038115"/>
          </a:xfrm>
          <a:prstGeom prst="rect">
            <a:avLst/>
          </a:prstGeom>
          <a:noFill/>
          <a:ln>
            <a:noFill/>
          </a:ln>
        </p:spPr>
        <p:txBody>
          <a:bodyPr anchorCtr="0" anchor="t" bIns="45700" lIns="91425" spcFirstLastPara="1" rIns="91425" wrap="square" tIns="45700">
            <a:spAutoFit/>
          </a:bodyPr>
          <a:lstStyle/>
          <a:p>
            <a:pPr indent="457200" lvl="0" marL="0" marR="0" rtl="0" algn="just">
              <a:lnSpc>
                <a:spcPct val="120000"/>
              </a:lnSpc>
              <a:spcBef>
                <a:spcPts val="0"/>
              </a:spcBef>
              <a:spcAft>
                <a:spcPts val="0"/>
              </a:spcAft>
              <a:buNone/>
            </a:pPr>
            <a:r>
              <a:t/>
            </a:r>
            <a:endParaRPr b="1" sz="1800">
              <a:solidFill>
                <a:schemeClr val="dk1"/>
              </a:solidFill>
              <a:latin typeface="Times New Roman"/>
              <a:ea typeface="Times New Roman"/>
              <a:cs typeface="Times New Roman"/>
              <a:sym typeface="Times New Roman"/>
            </a:endParaRPr>
          </a:p>
          <a:p>
            <a:pPr indent="457200" lvl="0" marL="0" marR="0" rtl="0" algn="just">
              <a:lnSpc>
                <a:spcPct val="120000"/>
              </a:lnSpc>
              <a:spcBef>
                <a:spcPts val="0"/>
              </a:spcBef>
              <a:spcAft>
                <a:spcPts val="0"/>
              </a:spcAft>
              <a:buNone/>
            </a:pPr>
            <a:r>
              <a:t/>
            </a:r>
            <a:endParaRPr b="1" sz="1800">
              <a:solidFill>
                <a:schemeClr val="dk1"/>
              </a:solidFill>
              <a:latin typeface="Times New Roman"/>
              <a:ea typeface="Times New Roman"/>
              <a:cs typeface="Times New Roman"/>
              <a:sym typeface="Times New Roman"/>
            </a:endParaRPr>
          </a:p>
          <a:p>
            <a:pPr indent="457200" lvl="0" marL="0" marR="0" rtl="0" algn="just">
              <a:lnSpc>
                <a:spcPct val="120000"/>
              </a:lnSpc>
              <a:spcBef>
                <a:spcPts val="0"/>
              </a:spcBef>
              <a:spcAft>
                <a:spcPts val="0"/>
              </a:spcAft>
              <a:buNone/>
            </a:pPr>
            <a:r>
              <a:t/>
            </a:r>
            <a:endParaRPr b="1" sz="1800">
              <a:solidFill>
                <a:schemeClr val="dk1"/>
              </a:solidFill>
              <a:latin typeface="Times New Roman"/>
              <a:ea typeface="Times New Roman"/>
              <a:cs typeface="Times New Roman"/>
              <a:sym typeface="Times New Roman"/>
            </a:endParaRPr>
          </a:p>
          <a:p>
            <a:pPr indent="457200" lvl="0" marL="0" marR="0" rtl="0" algn="just">
              <a:lnSpc>
                <a:spcPct val="120000"/>
              </a:lnSpc>
              <a:spcBef>
                <a:spcPts val="0"/>
              </a:spcBef>
              <a:spcAft>
                <a:spcPts val="0"/>
              </a:spcAft>
              <a:buNone/>
            </a:pPr>
            <a:r>
              <a:t/>
            </a:r>
            <a:endParaRPr b="1" sz="1800">
              <a:solidFill>
                <a:schemeClr val="dk1"/>
              </a:solidFill>
              <a:latin typeface="Times New Roman"/>
              <a:ea typeface="Times New Roman"/>
              <a:cs typeface="Times New Roman"/>
              <a:sym typeface="Times New Roman"/>
            </a:endParaRPr>
          </a:p>
          <a:p>
            <a:pPr indent="457200" lvl="0" marL="0" marR="0" rtl="0" algn="just">
              <a:lnSpc>
                <a:spcPct val="120000"/>
              </a:lnSpc>
              <a:spcBef>
                <a:spcPts val="0"/>
              </a:spcBef>
              <a:spcAft>
                <a:spcPts val="0"/>
              </a:spcAft>
              <a:buNone/>
            </a:pPr>
            <a:r>
              <a:t/>
            </a:r>
            <a:endParaRPr b="1" sz="1800">
              <a:solidFill>
                <a:schemeClr val="dk1"/>
              </a:solidFill>
              <a:latin typeface="Times New Roman"/>
              <a:ea typeface="Times New Roman"/>
              <a:cs typeface="Times New Roman"/>
              <a:sym typeface="Times New Roman"/>
            </a:endParaRPr>
          </a:p>
          <a:p>
            <a:pPr indent="457200" lvl="0" marL="0" marR="0" rtl="0" algn="just">
              <a:lnSpc>
                <a:spcPct val="120000"/>
              </a:lnSpc>
              <a:spcBef>
                <a:spcPts val="0"/>
              </a:spcBef>
              <a:spcAft>
                <a:spcPts val="0"/>
              </a:spcAft>
              <a:buNone/>
            </a:pPr>
            <a:r>
              <a:t/>
            </a:r>
            <a:endParaRPr b="1" sz="1800">
              <a:solidFill>
                <a:schemeClr val="dk1"/>
              </a:solidFill>
              <a:latin typeface="Times New Roman"/>
              <a:ea typeface="Times New Roman"/>
              <a:cs typeface="Times New Roman"/>
              <a:sym typeface="Times New Roman"/>
            </a:endParaRPr>
          </a:p>
          <a:p>
            <a:pPr indent="457200" lvl="0" marL="0" marR="0" rtl="0" algn="just">
              <a:lnSpc>
                <a:spcPct val="120000"/>
              </a:lnSpc>
              <a:spcBef>
                <a:spcPts val="0"/>
              </a:spcBef>
              <a:spcAft>
                <a:spcPts val="0"/>
              </a:spcAft>
              <a:buNone/>
            </a:pPr>
            <a:r>
              <a:t/>
            </a:r>
            <a:endParaRPr b="1" sz="1800">
              <a:solidFill>
                <a:schemeClr val="dk1"/>
              </a:solidFill>
              <a:latin typeface="Times New Roman"/>
              <a:ea typeface="Times New Roman"/>
              <a:cs typeface="Times New Roman"/>
              <a:sym typeface="Times New Roman"/>
            </a:endParaRPr>
          </a:p>
          <a:p>
            <a:pPr indent="457200" lvl="0" marL="0" marR="0" rtl="0" algn="just">
              <a:lnSpc>
                <a:spcPct val="120000"/>
              </a:lnSpc>
              <a:spcBef>
                <a:spcPts val="0"/>
              </a:spcBef>
              <a:spcAft>
                <a:spcPts val="0"/>
              </a:spcAft>
              <a:buNone/>
            </a:pPr>
            <a:r>
              <a:t/>
            </a:r>
            <a:endParaRPr b="1" sz="1800">
              <a:solidFill>
                <a:schemeClr val="dk1"/>
              </a:solidFill>
              <a:latin typeface="Times New Roman"/>
              <a:ea typeface="Times New Roman"/>
              <a:cs typeface="Times New Roman"/>
              <a:sym typeface="Times New Roman"/>
            </a:endParaRPr>
          </a:p>
          <a:p>
            <a:pPr indent="457200" lvl="0" marL="0" marR="0" rtl="0" algn="just">
              <a:lnSpc>
                <a:spcPct val="120000"/>
              </a:lnSpc>
              <a:spcBef>
                <a:spcPts val="0"/>
              </a:spcBef>
              <a:spcAft>
                <a:spcPts val="0"/>
              </a:spcAft>
              <a:buNone/>
            </a:pPr>
            <a:r>
              <a:t/>
            </a:r>
            <a:endParaRPr b="1" sz="1800">
              <a:solidFill>
                <a:schemeClr val="dk1"/>
              </a:solidFill>
              <a:latin typeface="Times New Roman"/>
              <a:ea typeface="Times New Roman"/>
              <a:cs typeface="Times New Roman"/>
              <a:sym typeface="Times New Roman"/>
            </a:endParaRPr>
          </a:p>
          <a:p>
            <a:pPr indent="457200" lvl="0" marL="0" marR="0" rtl="0" algn="just">
              <a:lnSpc>
                <a:spcPct val="120000"/>
              </a:lnSpc>
              <a:spcBef>
                <a:spcPts val="0"/>
              </a:spcBef>
              <a:spcAft>
                <a:spcPts val="0"/>
              </a:spcAft>
              <a:buNone/>
            </a:pPr>
            <a:r>
              <a:rPr b="1" lang="en-US" sz="1800">
                <a:solidFill>
                  <a:schemeClr val="dk1"/>
                </a:solidFill>
                <a:latin typeface="Times New Roman"/>
                <a:ea typeface="Times New Roman"/>
                <a:cs typeface="Times New Roman"/>
                <a:sym typeface="Times New Roman"/>
              </a:rPr>
              <a:t>2.3. Thay đổi nhiều hình thức dạy trẻ  trên tiết học nhận biết tập nói phát huy tính tích cực của trẻ.</a:t>
            </a:r>
            <a:endParaRPr sz="1600">
              <a:solidFill>
                <a:schemeClr val="dk1"/>
              </a:solidFill>
              <a:latin typeface="Times New Roman"/>
              <a:ea typeface="Times New Roman"/>
              <a:cs typeface="Times New Roman"/>
              <a:sym typeface="Times New Roman"/>
            </a:endParaRPr>
          </a:p>
          <a:p>
            <a:pPr indent="457200" lvl="0" marL="0" marR="0" rtl="0" algn="just">
              <a:lnSpc>
                <a:spcPct val="120000"/>
              </a:lnSpc>
              <a:spcBef>
                <a:spcPts val="0"/>
              </a:spcBef>
              <a:spcAft>
                <a:spcPts val="0"/>
              </a:spcAft>
              <a:buNone/>
            </a:pPr>
            <a:r>
              <a:rPr b="1" lang="en-US" sz="1800">
                <a:solidFill>
                  <a:schemeClr val="dk1"/>
                </a:solidFill>
                <a:latin typeface="Times New Roman"/>
                <a:ea typeface="Times New Roman"/>
                <a:cs typeface="Times New Roman"/>
                <a:sym typeface="Times New Roman"/>
              </a:rPr>
              <a:t>*Sử dụng mô hình</a:t>
            </a:r>
            <a:endParaRPr sz="1600">
              <a:solidFill>
                <a:schemeClr val="dk1"/>
              </a:solidFill>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     </a:t>
            </a:r>
            <a:r>
              <a:rPr i="1" lang="en-US" sz="1800">
                <a:solidFill>
                  <a:schemeClr val="dk1"/>
                </a:solidFill>
                <a:latin typeface="Times New Roman"/>
                <a:ea typeface="Times New Roman"/>
                <a:cs typeface="Times New Roman"/>
                <a:sym typeface="Times New Roman"/>
              </a:rPr>
              <a:t>Ví dụ:</a:t>
            </a:r>
            <a:r>
              <a:rPr lang="en-US" sz="1800">
                <a:solidFill>
                  <a:schemeClr val="dk1"/>
                </a:solidFill>
                <a:latin typeface="Times New Roman"/>
                <a:ea typeface="Times New Roman"/>
                <a:cs typeface="Times New Roman"/>
                <a:sym typeface="Times New Roman"/>
              </a:rPr>
              <a:t>  Bài nhận biết “ Ô tô”</a:t>
            </a:r>
            <a:endParaRPr sz="1600">
              <a:solidFill>
                <a:schemeClr val="dk1"/>
              </a:solidFill>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     Khi vào bài tôi đặt câu đố: </a:t>
            </a:r>
            <a:endParaRPr sz="1600">
              <a:solidFill>
                <a:schemeClr val="dk1"/>
              </a:solidFill>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                                             “ Xe gì bốn bánh</a:t>
            </a:r>
            <a:endParaRPr sz="1600">
              <a:solidFill>
                <a:schemeClr val="dk1"/>
              </a:solidFill>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                                               Chạy ở trên đường</a:t>
            </a:r>
            <a:endParaRPr sz="1600">
              <a:solidFill>
                <a:schemeClr val="dk1"/>
              </a:solidFill>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                                               Còi kêu bim bim</a:t>
            </a:r>
            <a:endParaRPr sz="1600">
              <a:solidFill>
                <a:schemeClr val="dk1"/>
              </a:solidFill>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                                               Chở hàng chở khách”   ( Ô tô)</a:t>
            </a:r>
            <a:endParaRPr sz="1600">
              <a:solidFill>
                <a:schemeClr val="dk1"/>
              </a:solidFill>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Trẻ trả lời đó là ô tô tôi đưa chiếc ô tô cho trẻ xem và hỏi:</a:t>
            </a:r>
            <a:endParaRPr sz="1600">
              <a:solidFill>
                <a:schemeClr val="dk1"/>
              </a:solidFill>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               + Xe gì đây?           (Ô tô ạ)</a:t>
            </a:r>
            <a:endParaRPr sz="1600">
              <a:solidFill>
                <a:schemeClr val="dk1"/>
              </a:solidFill>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               + Ô tô có màu gì?   (Màu đỏ ạ)</a:t>
            </a:r>
            <a:endParaRPr sz="1600">
              <a:solidFill>
                <a:schemeClr val="dk1"/>
              </a:solidFill>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               + Ô tô đi ở đâu?      (Ô tô đi ở trên đường ạ)</a:t>
            </a:r>
            <a:endParaRPr sz="1600">
              <a:solidFill>
                <a:schemeClr val="dk1"/>
              </a:solidFill>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               + Ô tô dùng để làm gì?  ( Dùng để đi ạ)</a:t>
            </a:r>
            <a:endParaRPr sz="1600">
              <a:solidFill>
                <a:schemeClr val="dk1"/>
              </a:solidFill>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               + Còi ô tô kêu như thế nào?   (bíp bíp..)</a:t>
            </a:r>
            <a:endParaRPr sz="1600">
              <a:solidFill>
                <a:schemeClr val="dk1"/>
              </a:solidFill>
              <a:latin typeface="Times New Roman"/>
              <a:ea typeface="Times New Roman"/>
              <a:cs typeface="Times New Roman"/>
              <a:sym typeface="Times New Roman"/>
            </a:endParaRPr>
          </a:p>
          <a:p>
            <a:pPr indent="0" lvl="0" marL="45720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      + Đây là cái gì? (Cô hỏi từng bộ phận của ô tô và yêu cầu trẻ trả lời)</a:t>
            </a:r>
            <a:endParaRPr sz="1600">
              <a:solidFill>
                <a:schemeClr val="dk1"/>
              </a:solidFill>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 Nhằm kích thích trẻ phát triển tư duy và ngôn ngữ cho trẻ, qua đó lồng liên hệ thực tế giáo dục trẻ về an toàn giao thông khi đi trên đường.</a:t>
            </a:r>
            <a:endParaRPr sz="1600">
              <a:solidFill>
                <a:schemeClr val="dk1"/>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pic>
        <p:nvPicPr>
          <p:cNvPr id="187" name="Google Shape;187;p11"/>
          <p:cNvPicPr preferRelativeResize="0"/>
          <p:nvPr>
            <p:ph idx="1" type="body"/>
          </p:nvPr>
        </p:nvPicPr>
        <p:blipFill rotWithShape="1">
          <a:blip r:embed="rId3">
            <a:alphaModFix/>
          </a:blip>
          <a:srcRect b="0" l="0" r="0" t="0"/>
          <a:stretch/>
        </p:blipFill>
        <p:spPr>
          <a:xfrm>
            <a:off x="304800" y="228600"/>
            <a:ext cx="8458200" cy="64008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12"/>
          <p:cNvSpPr txBox="1"/>
          <p:nvPr>
            <p:ph idx="1" type="body"/>
          </p:nvPr>
        </p:nvSpPr>
        <p:spPr>
          <a:xfrm>
            <a:off x="0" y="0"/>
            <a:ext cx="9144000" cy="6096000"/>
          </a:xfrm>
          <a:prstGeom prst="rect">
            <a:avLst/>
          </a:prstGeom>
          <a:noFill/>
          <a:ln>
            <a:noFill/>
          </a:ln>
        </p:spPr>
        <p:txBody>
          <a:bodyPr anchorCtr="0" anchor="t" bIns="45700" lIns="91425" spcFirstLastPara="1" rIns="91425" wrap="square" tIns="45700">
            <a:normAutofit lnSpcReduction="10000"/>
          </a:bodyPr>
          <a:lstStyle/>
          <a:p>
            <a:pPr indent="-81280" lvl="0" marL="274320" rtl="0" algn="just">
              <a:spcBef>
                <a:spcPts val="0"/>
              </a:spcBef>
              <a:spcAft>
                <a:spcPts val="0"/>
              </a:spcAft>
              <a:buSzPts val="3040"/>
              <a:buNone/>
            </a:pPr>
            <a:r>
              <a:t/>
            </a:r>
            <a:endParaRPr sz="3200">
              <a:latin typeface="Times New Roman"/>
              <a:ea typeface="Times New Roman"/>
              <a:cs typeface="Times New Roman"/>
              <a:sym typeface="Times New Roman"/>
            </a:endParaRPr>
          </a:p>
          <a:p>
            <a:pPr indent="0" lvl="0" marL="274320" marR="0" rtl="0" algn="l">
              <a:lnSpc>
                <a:spcPct val="120000"/>
              </a:lnSpc>
              <a:spcBef>
                <a:spcPts val="0"/>
              </a:spcBef>
              <a:spcAft>
                <a:spcPts val="0"/>
              </a:spcAft>
              <a:buNone/>
            </a:pPr>
            <a:r>
              <a:rPr b="1" lang="en-US" sz="1900">
                <a:latin typeface="Times New Roman"/>
                <a:ea typeface="Times New Roman"/>
                <a:cs typeface="Times New Roman"/>
                <a:sym typeface="Times New Roman"/>
              </a:rPr>
              <a:t>Sử dụng hình ảnh: </a:t>
            </a:r>
            <a:r>
              <a:rPr lang="en-US" sz="1900">
                <a:latin typeface="Times New Roman"/>
                <a:ea typeface="Times New Roman"/>
                <a:cs typeface="Times New Roman"/>
                <a:sym typeface="Times New Roman"/>
              </a:rPr>
              <a:t>Giúp trẻ cảm nhận và nắm được nội dung thông qua câu đố, hình ảnh bằng các hình thức:</a:t>
            </a:r>
            <a:endParaRPr sz="1900">
              <a:latin typeface="Times New Roman"/>
              <a:ea typeface="Times New Roman"/>
              <a:cs typeface="Times New Roman"/>
              <a:sym typeface="Times New Roman"/>
            </a:endParaRPr>
          </a:p>
          <a:p>
            <a:pPr indent="0" lvl="0" marL="274320" marR="0" rtl="0" algn="just">
              <a:lnSpc>
                <a:spcPct val="120000"/>
              </a:lnSpc>
              <a:spcBef>
                <a:spcPts val="0"/>
              </a:spcBef>
              <a:spcAft>
                <a:spcPts val="0"/>
              </a:spcAft>
              <a:buNone/>
            </a:pPr>
            <a:r>
              <a:rPr lang="en-US" sz="1900">
                <a:latin typeface="Times New Roman"/>
                <a:ea typeface="Times New Roman"/>
                <a:cs typeface="Times New Roman"/>
                <a:sym typeface="Times New Roman"/>
              </a:rPr>
              <a:t>Ví dụ: Với con mèo : Cô cho trẻ xem hình ảnh con mèo hoặc bắt chước tiếng mèo kêu tạo sự hứng thú đối với trẻ. Thông qua mỗi hình thức làm quen với một số con vật gần gũi trẻ thì trẻ được củng cố, nói nhiều lần sao cho chính xác từ và tên các con vật cần làm quen và tìm hiểu thêm về một số đặc điểm đơn giản của con vật đang tìm hiểu (tiếng kêu, món ăn yêu thích…). Lúc đầu trẻ nói tên con vật to, rõ ràng cùng cả lớp 2- 3 lần . Sau đó cô mời tổ, nhóm, cá nhân nói thật to rõ ràng, mạch lạc: 5- 6 trẻ .</a:t>
            </a:r>
            <a:endParaRPr sz="1900">
              <a:latin typeface="Times New Roman"/>
              <a:ea typeface="Times New Roman"/>
              <a:cs typeface="Times New Roman"/>
              <a:sym typeface="Times New Roman"/>
            </a:endParaRPr>
          </a:p>
          <a:p>
            <a:pPr indent="0" lvl="0" marL="274320" marR="0" rtl="0" algn="l">
              <a:lnSpc>
                <a:spcPct val="120000"/>
              </a:lnSpc>
              <a:spcBef>
                <a:spcPts val="0"/>
              </a:spcBef>
              <a:spcAft>
                <a:spcPts val="0"/>
              </a:spcAft>
              <a:buNone/>
            </a:pPr>
            <a:r>
              <a:rPr b="1" lang="en-US" sz="1900">
                <a:latin typeface="Times New Roman"/>
                <a:ea typeface="Times New Roman"/>
                <a:cs typeface="Times New Roman"/>
                <a:sym typeface="Times New Roman"/>
              </a:rPr>
              <a:t>Sử dụng vật thật: </a:t>
            </a:r>
            <a:r>
              <a:rPr lang="en-US" sz="1900">
                <a:latin typeface="Times New Roman"/>
                <a:ea typeface="Times New Roman"/>
                <a:cs typeface="Times New Roman"/>
                <a:sym typeface="Times New Roman"/>
              </a:rPr>
              <a:t>Ví dụ : Dạy trẻ nhận biết “ Quả chuối , quả quýt ”.</a:t>
            </a:r>
            <a:endParaRPr sz="1900">
              <a:latin typeface="Times New Roman"/>
              <a:ea typeface="Times New Roman"/>
              <a:cs typeface="Times New Roman"/>
              <a:sym typeface="Times New Roman"/>
            </a:endParaRPr>
          </a:p>
          <a:p>
            <a:pPr indent="0" lvl="0" marL="274320" marR="12700" rtl="0" algn="just">
              <a:lnSpc>
                <a:spcPct val="120000"/>
              </a:lnSpc>
              <a:spcBef>
                <a:spcPts val="0"/>
              </a:spcBef>
              <a:spcAft>
                <a:spcPts val="0"/>
              </a:spcAft>
              <a:buNone/>
            </a:pPr>
            <a:r>
              <a:rPr lang="en-US" sz="1900">
                <a:latin typeface="Times New Roman"/>
                <a:ea typeface="Times New Roman"/>
                <a:cs typeface="Times New Roman"/>
                <a:sym typeface="Times New Roman"/>
              </a:rPr>
              <a:t>Tôi chuẩn bị quả thật quả chín và quả xanh, quả có màu sắc rõ ràng, quả chuối, quả quýt bóc vỏ cắt miếng nhỏ, bỏ trong đĩa.Tôi cho trẻ sờ, ngửi, nếm để trẻ có thể cảm nhận được màu sắc, mùi vị thông qua hoạt động này trẻ sẽ nhớ lâu hơn và có thể nhận biết được màu sắc, mùi vị của từng loại quả một cách nhanh chóng, chính xác.</a:t>
            </a:r>
            <a:endParaRPr sz="1900">
              <a:latin typeface="Times New Roman"/>
              <a:ea typeface="Times New Roman"/>
              <a:cs typeface="Times New Roman"/>
              <a:sym typeface="Times New Roman"/>
            </a:endParaRPr>
          </a:p>
          <a:p>
            <a:pPr indent="0" lvl="0" marL="274320" marR="0" rtl="0" algn="just">
              <a:lnSpc>
                <a:spcPct val="120000"/>
              </a:lnSpc>
              <a:spcBef>
                <a:spcPts val="0"/>
              </a:spcBef>
              <a:spcAft>
                <a:spcPts val="0"/>
              </a:spcAft>
              <a:buNone/>
            </a:pPr>
            <a:r>
              <a:rPr lang="en-US" sz="1900">
                <a:latin typeface="Times New Roman"/>
                <a:ea typeface="Times New Roman"/>
                <a:cs typeface="Times New Roman"/>
                <a:sym typeface="Times New Roman"/>
              </a:rPr>
              <a:t>Ngoài sự chuẩn bị đồ dùng đầy đủ, đẹp trong tiết dạy tôi cũng áp dụng linh hoạt, sáng tạo thay đổi hình thức dạy, lồng ghép các hoạt động để thu hút trẻ tập trung sự chú ý của trẻ.</a:t>
            </a:r>
            <a:endParaRPr sz="1900">
              <a:latin typeface="Times New Roman"/>
              <a:ea typeface="Times New Roman"/>
              <a:cs typeface="Times New Roman"/>
              <a:sym typeface="Times New Roman"/>
            </a:endParaRPr>
          </a:p>
          <a:p>
            <a:pPr indent="-117475" lvl="0" marL="274320" rtl="0" algn="l">
              <a:spcBef>
                <a:spcPts val="520"/>
              </a:spcBef>
              <a:spcAft>
                <a:spcPts val="0"/>
              </a:spcAft>
              <a:buSzPts val="2470"/>
              <a:buNone/>
            </a:pPr>
            <a:r>
              <a:t/>
            </a:r>
            <a:endParaRPr>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pic>
        <p:nvPicPr>
          <p:cNvPr id="198" name="Google Shape;198;p13"/>
          <p:cNvPicPr preferRelativeResize="0"/>
          <p:nvPr>
            <p:ph idx="1" type="body"/>
          </p:nvPr>
        </p:nvPicPr>
        <p:blipFill rotWithShape="1">
          <a:blip r:embed="rId3">
            <a:alphaModFix/>
          </a:blip>
          <a:srcRect b="0" l="0" r="0" t="0"/>
          <a:stretch/>
        </p:blipFill>
        <p:spPr>
          <a:xfrm>
            <a:off x="228600" y="152400"/>
            <a:ext cx="8763000" cy="64008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pic>
        <p:nvPicPr>
          <p:cNvPr id="203" name="Google Shape;203;p14"/>
          <p:cNvPicPr preferRelativeResize="0"/>
          <p:nvPr>
            <p:ph idx="1" type="body"/>
          </p:nvPr>
        </p:nvPicPr>
        <p:blipFill rotWithShape="1">
          <a:blip r:embed="rId3">
            <a:alphaModFix/>
          </a:blip>
          <a:srcRect b="0" l="0" r="0" t="0"/>
          <a:stretch/>
        </p:blipFill>
        <p:spPr>
          <a:xfrm>
            <a:off x="533400" y="609600"/>
            <a:ext cx="8381999" cy="59436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15"/>
          <p:cNvSpPr/>
          <p:nvPr/>
        </p:nvSpPr>
        <p:spPr>
          <a:xfrm flipH="1" rot="10800000">
            <a:off x="380999" y="1476646"/>
            <a:ext cx="45719" cy="45719"/>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209" name="Google Shape;209;p15"/>
          <p:cNvSpPr txBox="1"/>
          <p:nvPr/>
        </p:nvSpPr>
        <p:spPr>
          <a:xfrm>
            <a:off x="655321" y="485670"/>
            <a:ext cx="8107680" cy="5675593"/>
          </a:xfrm>
          <a:prstGeom prst="rect">
            <a:avLst/>
          </a:prstGeom>
          <a:noFill/>
          <a:ln>
            <a:noFill/>
          </a:ln>
        </p:spPr>
        <p:txBody>
          <a:bodyPr anchorCtr="0" anchor="t" bIns="45700" lIns="91425" spcFirstLastPara="1" rIns="91425" wrap="square" tIns="45700">
            <a:spAutoFit/>
          </a:bodyPr>
          <a:lstStyle/>
          <a:p>
            <a:pPr indent="457200" lvl="0" marL="0" marR="0" rtl="0" algn="just">
              <a:lnSpc>
                <a:spcPct val="120000"/>
              </a:lnSpc>
              <a:spcBef>
                <a:spcPts val="0"/>
              </a:spcBef>
              <a:spcAft>
                <a:spcPts val="0"/>
              </a:spcAft>
              <a:buNone/>
            </a:pPr>
            <a:r>
              <a:rPr b="1" i="1" lang="en-US" sz="1900">
                <a:solidFill>
                  <a:schemeClr val="dk1"/>
                </a:solidFill>
                <a:latin typeface="Times New Roman"/>
                <a:ea typeface="Times New Roman"/>
                <a:cs typeface="Times New Roman"/>
                <a:sym typeface="Times New Roman"/>
              </a:rPr>
              <a:t>2.4. Tích cực tuyên truyền, phối hợp với phụ huynh trong việc phát triển ngôn ngữ cho trẻ.</a:t>
            </a:r>
            <a:endParaRPr sz="1900">
              <a:solidFill>
                <a:schemeClr val="dk1"/>
              </a:solidFill>
              <a:latin typeface="Times New Roman"/>
              <a:ea typeface="Times New Roman"/>
              <a:cs typeface="Times New Roman"/>
              <a:sym typeface="Times New Roman"/>
            </a:endParaRPr>
          </a:p>
          <a:p>
            <a:pPr indent="457200" lvl="0" marL="0" marR="0" rtl="0" algn="just">
              <a:lnSpc>
                <a:spcPct val="120000"/>
              </a:lnSpc>
              <a:spcBef>
                <a:spcPts val="0"/>
              </a:spcBef>
              <a:spcAft>
                <a:spcPts val="0"/>
              </a:spcAft>
              <a:buNone/>
            </a:pPr>
            <a:r>
              <a:rPr lang="en-US" sz="1900">
                <a:solidFill>
                  <a:schemeClr val="dk1"/>
                </a:solidFill>
                <a:latin typeface="Times New Roman"/>
                <a:ea typeface="Times New Roman"/>
                <a:cs typeface="Times New Roman"/>
                <a:sym typeface="Times New Roman"/>
              </a:rPr>
              <a:t>Để vốn từ của trẻ phát triển tốt không thể thiếu được đó là sự đóng góp của gia đình. Việc giáo dục trẻ ở gia đình là rất cần  thiết tôi luôn kết hợp chặt chẽ với phụ huynh trao đổi thống nhất về cách chăm sóc nuôi dưỡng trẻ và kế hoạch lịch sinh hoạt dạy học cho từng tháng, từng tuần để phụ huynh nắm bắt được.</a:t>
            </a:r>
            <a:endParaRPr/>
          </a:p>
          <a:p>
            <a:pPr indent="457200" lvl="0" marL="0" marR="0" rtl="0" algn="just">
              <a:lnSpc>
                <a:spcPct val="120000"/>
              </a:lnSpc>
              <a:spcBef>
                <a:spcPts val="0"/>
              </a:spcBef>
              <a:spcAft>
                <a:spcPts val="0"/>
              </a:spcAft>
              <a:buNone/>
            </a:pPr>
            <a:r>
              <a:rPr lang="en-US" sz="1900">
                <a:solidFill>
                  <a:schemeClr val="dk1"/>
                </a:solidFill>
                <a:latin typeface="Times New Roman"/>
                <a:ea typeface="Times New Roman"/>
                <a:cs typeface="Times New Roman"/>
                <a:sym typeface="Times New Roman"/>
              </a:rPr>
              <a:t>Vì đây là trẻ nhà trẻ, trẻ bắt đầu tập nói tôi trao đổi với phụ huynh về ý nghĩa phát triển vốn từ cho trẻ và yêu cầu phụ huynh cùng phối hợp với cô giáo trong việc phát triển ngôn ngữ cho trẻ. Hàng ngày phụ huynh phải dành nhiều thời gian thường xuyên trò chuyện cùng trẻ, cho trẻ được tiếp xúc nhiều hơn với các sự vật hiện tượng xung quanh, lắng nghe và trả lời các câu hỏi của trẻ.</a:t>
            </a:r>
            <a:endParaRPr sz="1900">
              <a:solidFill>
                <a:schemeClr val="dk1"/>
              </a:solidFill>
              <a:latin typeface="Times New Roman"/>
              <a:ea typeface="Times New Roman"/>
              <a:cs typeface="Times New Roman"/>
              <a:sym typeface="Times New Roman"/>
            </a:endParaRPr>
          </a:p>
          <a:p>
            <a:pPr indent="457200" lvl="0" marL="0" marR="0" rtl="0" algn="just">
              <a:lnSpc>
                <a:spcPct val="120000"/>
              </a:lnSpc>
              <a:spcBef>
                <a:spcPts val="0"/>
              </a:spcBef>
              <a:spcAft>
                <a:spcPts val="0"/>
              </a:spcAft>
              <a:buNone/>
            </a:pPr>
            <a:r>
              <a:rPr lang="en-US" sz="1900">
                <a:solidFill>
                  <a:schemeClr val="dk1"/>
                </a:solidFill>
                <a:latin typeface="Times New Roman"/>
                <a:ea typeface="Times New Roman"/>
                <a:cs typeface="Times New Roman"/>
                <a:sym typeface="Times New Roman"/>
              </a:rPr>
              <a:t>Đối với những cháu mới đi học vốn từ của trẻ còn hạn hẹp, hơn nữa trẻ rất hay nói ngọng, nói lắp thì vai trò của phụ huynh trong việc phối hợp với cô giáo là rất cần thiết bởi  trẻ được giao tiếp, được sửa âm , sửa ngọng. Ngoài ra tôi còn kết hợp với phụ huynh sưu tầm những quyển thơ, truyện có chữ, hình ảnh to, rõ nét , nội dung phù hợp với lứa tuổi nhà trẻ để cho trẻ làm quen .</a:t>
            </a:r>
            <a:endParaRPr sz="1900">
              <a:solidFill>
                <a:schemeClr val="dk1"/>
              </a:solidFill>
              <a:latin typeface="Times New Roman"/>
              <a:ea typeface="Times New Roman"/>
              <a:cs typeface="Times New Roman"/>
              <a:sym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graphicFrame>
        <p:nvGraphicFramePr>
          <p:cNvPr id="214" name="Google Shape;214;p16"/>
          <p:cNvGraphicFramePr/>
          <p:nvPr/>
        </p:nvGraphicFramePr>
        <p:xfrm>
          <a:off x="1567593" y="2209800"/>
          <a:ext cx="3000000" cy="3000000"/>
        </p:xfrm>
        <a:graphic>
          <a:graphicData uri="http://schemas.openxmlformats.org/drawingml/2006/table">
            <a:tbl>
              <a:tblPr bandRow="1" firstCol="1" firstRow="1">
                <a:noFill/>
                <a:tableStyleId>{111FF9AC-0232-45CB-BD5E-D4D5EF2D59EB}</a:tableStyleId>
              </a:tblPr>
              <a:tblGrid>
                <a:gridCol w="2229075"/>
                <a:gridCol w="1007025"/>
                <a:gridCol w="1007025"/>
                <a:gridCol w="905000"/>
                <a:gridCol w="860650"/>
              </a:tblGrid>
              <a:tr h="714000">
                <a:tc rowSpan="2">
                  <a:txBody>
                    <a:bodyPr/>
                    <a:lstStyle/>
                    <a:p>
                      <a:pPr indent="0" lvl="0" marL="0" marR="0" rtl="0" algn="just">
                        <a:lnSpc>
                          <a:spcPct val="120000"/>
                        </a:lnSpc>
                        <a:spcBef>
                          <a:spcPts val="0"/>
                        </a:spcBef>
                        <a:spcAft>
                          <a:spcPts val="0"/>
                        </a:spcAft>
                        <a:buNone/>
                      </a:pPr>
                      <a:r>
                        <a:rPr lang="en-US" sz="1400"/>
                        <a:t>Phân loại khả năng ngôn ngữ của trẻ</a:t>
                      </a:r>
                      <a:endParaRPr sz="1000">
                        <a:latin typeface="Times New Roman"/>
                        <a:ea typeface="Times New Roman"/>
                        <a:cs typeface="Times New Roman"/>
                        <a:sym typeface="Times New Roman"/>
                      </a:endParaRPr>
                    </a:p>
                  </a:txBody>
                  <a:tcPr marT="0" marB="0" marR="95250" marL="95250" anchor="ctr"/>
                </a:tc>
                <a:tc gridSpan="2">
                  <a:txBody>
                    <a:bodyPr/>
                    <a:lstStyle/>
                    <a:p>
                      <a:pPr indent="-534670" lvl="0" marL="534670" marR="0" rtl="0" algn="ctr">
                        <a:lnSpc>
                          <a:spcPct val="120000"/>
                        </a:lnSpc>
                        <a:spcBef>
                          <a:spcPts val="0"/>
                        </a:spcBef>
                        <a:spcAft>
                          <a:spcPts val="0"/>
                        </a:spcAft>
                        <a:buNone/>
                      </a:pPr>
                      <a:r>
                        <a:rPr lang="en-US" sz="1400"/>
                        <a:t>Đạt</a:t>
                      </a:r>
                      <a:endParaRPr sz="1000">
                        <a:latin typeface="Times New Roman"/>
                        <a:ea typeface="Times New Roman"/>
                        <a:cs typeface="Times New Roman"/>
                        <a:sym typeface="Times New Roman"/>
                      </a:endParaRPr>
                    </a:p>
                  </a:txBody>
                  <a:tcPr marT="0" marB="0" marR="95250" marL="95250" anchor="ctr"/>
                </a:tc>
                <a:tc hMerge="1"/>
                <a:tc gridSpan="2">
                  <a:txBody>
                    <a:bodyPr/>
                    <a:lstStyle/>
                    <a:p>
                      <a:pPr indent="-534670" lvl="0" marL="534670" marR="0" rtl="0" algn="ctr">
                        <a:lnSpc>
                          <a:spcPct val="120000"/>
                        </a:lnSpc>
                        <a:spcBef>
                          <a:spcPts val="0"/>
                        </a:spcBef>
                        <a:spcAft>
                          <a:spcPts val="0"/>
                        </a:spcAft>
                        <a:buNone/>
                      </a:pPr>
                      <a:r>
                        <a:rPr lang="en-US" sz="1400"/>
                        <a:t>Chưa đạt</a:t>
                      </a:r>
                      <a:endParaRPr sz="1000">
                        <a:latin typeface="Times New Roman"/>
                        <a:ea typeface="Times New Roman"/>
                        <a:cs typeface="Times New Roman"/>
                        <a:sym typeface="Times New Roman"/>
                      </a:endParaRPr>
                    </a:p>
                  </a:txBody>
                  <a:tcPr marT="0" marB="0" marR="0" marL="0"/>
                </a:tc>
                <a:tc hMerge="1"/>
              </a:tr>
              <a:tr h="480925">
                <a:tc vMerge="1"/>
                <a:tc>
                  <a:txBody>
                    <a:bodyPr/>
                    <a:lstStyle/>
                    <a:p>
                      <a:pPr indent="0" lvl="0" marL="0" marR="0" rtl="0" algn="just">
                        <a:lnSpc>
                          <a:spcPct val="120000"/>
                        </a:lnSpc>
                        <a:spcBef>
                          <a:spcPts val="0"/>
                        </a:spcBef>
                        <a:spcAft>
                          <a:spcPts val="0"/>
                        </a:spcAft>
                        <a:buNone/>
                      </a:pPr>
                      <a:r>
                        <a:rPr lang="en-US" sz="1400"/>
                        <a:t>SL</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just">
                        <a:lnSpc>
                          <a:spcPct val="120000"/>
                        </a:lnSpc>
                        <a:spcBef>
                          <a:spcPts val="0"/>
                        </a:spcBef>
                        <a:spcAft>
                          <a:spcPts val="0"/>
                        </a:spcAft>
                        <a:buNone/>
                      </a:pPr>
                      <a:r>
                        <a:rPr lang="en-US" sz="1400"/>
                        <a:t>Tỷ lệ %</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ctr">
                        <a:lnSpc>
                          <a:spcPct val="120000"/>
                        </a:lnSpc>
                        <a:spcBef>
                          <a:spcPts val="0"/>
                        </a:spcBef>
                        <a:spcAft>
                          <a:spcPts val="0"/>
                        </a:spcAft>
                        <a:buNone/>
                      </a:pPr>
                      <a:r>
                        <a:rPr lang="en-US" sz="1400"/>
                        <a:t>SL</a:t>
                      </a:r>
                      <a:endParaRPr sz="1000">
                        <a:latin typeface="Times New Roman"/>
                        <a:ea typeface="Times New Roman"/>
                        <a:cs typeface="Times New Roman"/>
                        <a:sym typeface="Times New Roman"/>
                      </a:endParaRPr>
                    </a:p>
                  </a:txBody>
                  <a:tcPr marT="0" marB="0" marR="0" marL="0"/>
                </a:tc>
                <a:tc>
                  <a:txBody>
                    <a:bodyPr/>
                    <a:lstStyle/>
                    <a:p>
                      <a:pPr indent="0" lvl="0" marL="0" marR="0" rtl="0" algn="ctr">
                        <a:lnSpc>
                          <a:spcPct val="120000"/>
                        </a:lnSpc>
                        <a:spcBef>
                          <a:spcPts val="0"/>
                        </a:spcBef>
                        <a:spcAft>
                          <a:spcPts val="0"/>
                        </a:spcAft>
                        <a:buNone/>
                      </a:pPr>
                      <a:r>
                        <a:rPr lang="en-US" sz="1400"/>
                        <a:t>Tỷ lệ%</a:t>
                      </a:r>
                      <a:endParaRPr sz="1000">
                        <a:latin typeface="Times New Roman"/>
                        <a:ea typeface="Times New Roman"/>
                        <a:cs typeface="Times New Roman"/>
                        <a:sym typeface="Times New Roman"/>
                      </a:endParaRPr>
                    </a:p>
                  </a:txBody>
                  <a:tcPr marT="0" marB="0" marR="0" marL="0"/>
                </a:tc>
              </a:tr>
              <a:tr h="998700">
                <a:tc>
                  <a:txBody>
                    <a:bodyPr/>
                    <a:lstStyle/>
                    <a:p>
                      <a:pPr indent="0" lvl="0" marL="0" marR="0" rtl="0" algn="just">
                        <a:lnSpc>
                          <a:spcPct val="120000"/>
                        </a:lnSpc>
                        <a:spcBef>
                          <a:spcPts val="0"/>
                        </a:spcBef>
                        <a:spcAft>
                          <a:spcPts val="0"/>
                        </a:spcAft>
                        <a:buNone/>
                      </a:pPr>
                      <a:r>
                        <a:rPr lang="en-US" sz="1400"/>
                        <a:t>Khả năng phát âm có vốn từ tốt.</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just">
                        <a:lnSpc>
                          <a:spcPct val="120000"/>
                        </a:lnSpc>
                        <a:spcBef>
                          <a:spcPts val="0"/>
                        </a:spcBef>
                        <a:spcAft>
                          <a:spcPts val="0"/>
                        </a:spcAft>
                        <a:buNone/>
                      </a:pPr>
                      <a:r>
                        <a:rPr lang="en-US" sz="1400"/>
                        <a:t>20</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just">
                        <a:lnSpc>
                          <a:spcPct val="120000"/>
                        </a:lnSpc>
                        <a:spcBef>
                          <a:spcPts val="0"/>
                        </a:spcBef>
                        <a:spcAft>
                          <a:spcPts val="0"/>
                        </a:spcAft>
                        <a:buNone/>
                      </a:pPr>
                      <a:r>
                        <a:rPr lang="en-US" sz="1400"/>
                        <a:t> 87%</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ctr">
                        <a:lnSpc>
                          <a:spcPct val="120000"/>
                        </a:lnSpc>
                        <a:spcBef>
                          <a:spcPts val="0"/>
                        </a:spcBef>
                        <a:spcAft>
                          <a:spcPts val="0"/>
                        </a:spcAft>
                        <a:buNone/>
                      </a:pPr>
                      <a:r>
                        <a:rPr lang="en-US" sz="1400"/>
                        <a:t>3</a:t>
                      </a:r>
                      <a:endParaRPr sz="1000">
                        <a:latin typeface="Times New Roman"/>
                        <a:ea typeface="Times New Roman"/>
                        <a:cs typeface="Times New Roman"/>
                        <a:sym typeface="Times New Roman"/>
                      </a:endParaRPr>
                    </a:p>
                  </a:txBody>
                  <a:tcPr marT="0" marB="0" marR="0" marL="0"/>
                </a:tc>
                <a:tc>
                  <a:txBody>
                    <a:bodyPr/>
                    <a:lstStyle/>
                    <a:p>
                      <a:pPr indent="0" lvl="0" marL="0" marR="0" rtl="0" algn="ctr">
                        <a:lnSpc>
                          <a:spcPct val="120000"/>
                        </a:lnSpc>
                        <a:spcBef>
                          <a:spcPts val="0"/>
                        </a:spcBef>
                        <a:spcAft>
                          <a:spcPts val="0"/>
                        </a:spcAft>
                        <a:buNone/>
                      </a:pPr>
                      <a:r>
                        <a:rPr lang="en-US" sz="1400"/>
                        <a:t>13%</a:t>
                      </a:r>
                      <a:endParaRPr sz="1000">
                        <a:latin typeface="Times New Roman"/>
                        <a:ea typeface="Times New Roman"/>
                        <a:cs typeface="Times New Roman"/>
                        <a:sym typeface="Times New Roman"/>
                      </a:endParaRPr>
                    </a:p>
                  </a:txBody>
                  <a:tcPr marT="0" marB="0" marR="0" marL="0"/>
                </a:tc>
              </a:tr>
              <a:tr h="998700">
                <a:tc>
                  <a:txBody>
                    <a:bodyPr/>
                    <a:lstStyle/>
                    <a:p>
                      <a:pPr indent="0" lvl="0" marL="0" marR="0" rtl="0" algn="just">
                        <a:lnSpc>
                          <a:spcPct val="120000"/>
                        </a:lnSpc>
                        <a:spcBef>
                          <a:spcPts val="0"/>
                        </a:spcBef>
                        <a:spcAft>
                          <a:spcPts val="0"/>
                        </a:spcAft>
                        <a:buNone/>
                      </a:pPr>
                      <a:r>
                        <a:rPr lang="en-US" sz="1400"/>
                        <a:t>Khả năng nói đủ câu, rõ ràng, mạch lạc</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l">
                        <a:lnSpc>
                          <a:spcPct val="120000"/>
                        </a:lnSpc>
                        <a:spcBef>
                          <a:spcPts val="0"/>
                        </a:spcBef>
                        <a:spcAft>
                          <a:spcPts val="0"/>
                        </a:spcAft>
                        <a:buNone/>
                      </a:pPr>
                      <a:r>
                        <a:rPr lang="en-US" sz="1400"/>
                        <a:t>20</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l">
                        <a:lnSpc>
                          <a:spcPct val="120000"/>
                        </a:lnSpc>
                        <a:spcBef>
                          <a:spcPts val="0"/>
                        </a:spcBef>
                        <a:spcAft>
                          <a:spcPts val="0"/>
                        </a:spcAft>
                        <a:buNone/>
                      </a:pPr>
                      <a:r>
                        <a:rPr lang="en-US" sz="1400"/>
                        <a:t> 87%</a:t>
                      </a:r>
                      <a:endParaRPr sz="1200">
                        <a:latin typeface="Times New Roman"/>
                        <a:ea typeface="Times New Roman"/>
                        <a:cs typeface="Times New Roman"/>
                        <a:sym typeface="Times New Roman"/>
                      </a:endParaRPr>
                    </a:p>
                  </a:txBody>
                  <a:tcPr marT="0" marB="0" marR="95250" marL="95250"/>
                </a:tc>
                <a:tc>
                  <a:txBody>
                    <a:bodyPr/>
                    <a:lstStyle/>
                    <a:p>
                      <a:pPr indent="0" lvl="0" marL="0" marR="0" rtl="0" algn="ctr">
                        <a:lnSpc>
                          <a:spcPct val="120000"/>
                        </a:lnSpc>
                        <a:spcBef>
                          <a:spcPts val="0"/>
                        </a:spcBef>
                        <a:spcAft>
                          <a:spcPts val="0"/>
                        </a:spcAft>
                        <a:buNone/>
                      </a:pPr>
                      <a:r>
                        <a:rPr lang="en-US" sz="1400"/>
                        <a:t>3</a:t>
                      </a:r>
                      <a:endParaRPr sz="1200">
                        <a:latin typeface="Times New Roman"/>
                        <a:ea typeface="Times New Roman"/>
                        <a:cs typeface="Times New Roman"/>
                        <a:sym typeface="Times New Roman"/>
                      </a:endParaRPr>
                    </a:p>
                  </a:txBody>
                  <a:tcPr marT="0" marB="0" marR="0" marL="0"/>
                </a:tc>
                <a:tc>
                  <a:txBody>
                    <a:bodyPr/>
                    <a:lstStyle/>
                    <a:p>
                      <a:pPr indent="0" lvl="0" marL="0" marR="0" rtl="0" algn="ctr">
                        <a:lnSpc>
                          <a:spcPct val="120000"/>
                        </a:lnSpc>
                        <a:spcBef>
                          <a:spcPts val="0"/>
                        </a:spcBef>
                        <a:spcAft>
                          <a:spcPts val="0"/>
                        </a:spcAft>
                        <a:buNone/>
                      </a:pPr>
                      <a:r>
                        <a:rPr lang="en-US" sz="1400"/>
                        <a:t>13%</a:t>
                      </a:r>
                      <a:endParaRPr sz="1200">
                        <a:latin typeface="Times New Roman"/>
                        <a:ea typeface="Times New Roman"/>
                        <a:cs typeface="Times New Roman"/>
                        <a:sym typeface="Times New Roman"/>
                      </a:endParaRPr>
                    </a:p>
                  </a:txBody>
                  <a:tcPr marT="0" marB="0" marR="0" marL="0"/>
                </a:tc>
              </a:tr>
              <a:tr h="998700">
                <a:tc>
                  <a:txBody>
                    <a:bodyPr/>
                    <a:lstStyle/>
                    <a:p>
                      <a:pPr indent="0" lvl="0" marL="0" marR="0" rtl="0" algn="just">
                        <a:lnSpc>
                          <a:spcPct val="120000"/>
                        </a:lnSpc>
                        <a:spcBef>
                          <a:spcPts val="0"/>
                        </a:spcBef>
                        <a:spcAft>
                          <a:spcPts val="0"/>
                        </a:spcAft>
                        <a:buNone/>
                      </a:pPr>
                      <a:r>
                        <a:rPr lang="en-US" sz="1400"/>
                        <a:t>Sữ dụng ngôn ngữ để giao tiêp.</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just">
                        <a:lnSpc>
                          <a:spcPct val="120000"/>
                        </a:lnSpc>
                        <a:spcBef>
                          <a:spcPts val="0"/>
                        </a:spcBef>
                        <a:spcAft>
                          <a:spcPts val="0"/>
                        </a:spcAft>
                        <a:buNone/>
                      </a:pPr>
                      <a:r>
                        <a:rPr lang="en-US" sz="1400"/>
                        <a:t>19</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l">
                        <a:lnSpc>
                          <a:spcPct val="120000"/>
                        </a:lnSpc>
                        <a:spcBef>
                          <a:spcPts val="0"/>
                        </a:spcBef>
                        <a:spcAft>
                          <a:spcPts val="0"/>
                        </a:spcAft>
                        <a:buNone/>
                      </a:pPr>
                      <a:r>
                        <a:rPr lang="en-US" sz="1400"/>
                        <a:t> 82,6%</a:t>
                      </a:r>
                      <a:endParaRPr sz="1200">
                        <a:latin typeface="Times New Roman"/>
                        <a:ea typeface="Times New Roman"/>
                        <a:cs typeface="Times New Roman"/>
                        <a:sym typeface="Times New Roman"/>
                      </a:endParaRPr>
                    </a:p>
                  </a:txBody>
                  <a:tcPr marT="0" marB="0" marR="95250" marL="95250"/>
                </a:tc>
                <a:tc>
                  <a:txBody>
                    <a:bodyPr/>
                    <a:lstStyle/>
                    <a:p>
                      <a:pPr indent="0" lvl="0" marL="0" marR="0" rtl="0" algn="ctr">
                        <a:lnSpc>
                          <a:spcPct val="120000"/>
                        </a:lnSpc>
                        <a:spcBef>
                          <a:spcPts val="0"/>
                        </a:spcBef>
                        <a:spcAft>
                          <a:spcPts val="0"/>
                        </a:spcAft>
                        <a:buNone/>
                      </a:pPr>
                      <a:r>
                        <a:rPr lang="en-US" sz="1400"/>
                        <a:t>4</a:t>
                      </a:r>
                      <a:endParaRPr sz="1200">
                        <a:latin typeface="Times New Roman"/>
                        <a:ea typeface="Times New Roman"/>
                        <a:cs typeface="Times New Roman"/>
                        <a:sym typeface="Times New Roman"/>
                      </a:endParaRPr>
                    </a:p>
                  </a:txBody>
                  <a:tcPr marT="0" marB="0" marR="0" marL="0"/>
                </a:tc>
                <a:tc>
                  <a:txBody>
                    <a:bodyPr/>
                    <a:lstStyle/>
                    <a:p>
                      <a:pPr indent="0" lvl="0" marL="0" marR="0" rtl="0" algn="ctr">
                        <a:lnSpc>
                          <a:spcPct val="120000"/>
                        </a:lnSpc>
                        <a:spcBef>
                          <a:spcPts val="0"/>
                        </a:spcBef>
                        <a:spcAft>
                          <a:spcPts val="0"/>
                        </a:spcAft>
                        <a:buNone/>
                      </a:pPr>
                      <a:r>
                        <a:rPr lang="en-US" sz="1400"/>
                        <a:t>17,4%</a:t>
                      </a:r>
                      <a:endParaRPr sz="1200">
                        <a:latin typeface="Times New Roman"/>
                        <a:ea typeface="Times New Roman"/>
                        <a:cs typeface="Times New Roman"/>
                        <a:sym typeface="Times New Roman"/>
                      </a:endParaRPr>
                    </a:p>
                  </a:txBody>
                  <a:tcPr marT="0" marB="0" marR="0" marL="0"/>
                </a:tc>
              </a:tr>
            </a:tbl>
          </a:graphicData>
        </a:graphic>
      </p:graphicFrame>
      <p:sp>
        <p:nvSpPr>
          <p:cNvPr id="215" name="Google Shape;215;p16"/>
          <p:cNvSpPr/>
          <p:nvPr/>
        </p:nvSpPr>
        <p:spPr>
          <a:xfrm>
            <a:off x="152400" y="540743"/>
            <a:ext cx="8839200" cy="1554272"/>
          </a:xfrm>
          <a:prstGeom prst="rect">
            <a:avLst/>
          </a:prstGeom>
          <a:solidFill>
            <a:srgbClr val="FFFFFF"/>
          </a:solidFill>
          <a:ln>
            <a:noFill/>
          </a:ln>
        </p:spPr>
        <p:txBody>
          <a:bodyPr anchorCtr="0" anchor="ctr"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900"/>
              <a:buFont typeface="Constantia"/>
              <a:buNone/>
            </a:pPr>
            <a:r>
              <a:rPr b="1" lang="en-US" sz="1900" u="none" cap="none" strike="noStrike">
                <a:solidFill>
                  <a:srgbClr val="000000"/>
                </a:solidFill>
                <a:latin typeface="Times New Roman"/>
                <a:ea typeface="Times New Roman"/>
                <a:cs typeface="Times New Roman"/>
                <a:sym typeface="Times New Roman"/>
              </a:rPr>
              <a:t>PHẦN III: Hiệu quả thực hiện của việc áp dụng biện pháp trong thực tế.</a:t>
            </a:r>
            <a:endParaRPr sz="1900" u="none" cap="none" strike="noStrike">
              <a:solidFill>
                <a:schemeClr val="dk1"/>
              </a:solidFill>
              <a:latin typeface="Times New Roman"/>
              <a:ea typeface="Times New Roman"/>
              <a:cs typeface="Times New Roman"/>
              <a:sym typeface="Times New Roman"/>
            </a:endParaRPr>
          </a:p>
          <a:p>
            <a:pPr indent="0" lvl="0" marL="0" marR="0" rtl="0" algn="just">
              <a:lnSpc>
                <a:spcPct val="100000"/>
              </a:lnSpc>
              <a:spcBef>
                <a:spcPts val="0"/>
              </a:spcBef>
              <a:spcAft>
                <a:spcPts val="0"/>
              </a:spcAft>
              <a:buClr>
                <a:schemeClr val="dk1"/>
              </a:buClr>
              <a:buSzPts val="1900"/>
              <a:buFont typeface="Constantia"/>
              <a:buNone/>
            </a:pPr>
            <a:r>
              <a:rPr lang="en-US" sz="1900" u="none" cap="none" strike="noStrike">
                <a:solidFill>
                  <a:schemeClr val="dk1"/>
                </a:solidFill>
                <a:latin typeface="Times New Roman"/>
                <a:ea typeface="Times New Roman"/>
                <a:cs typeface="Times New Roman"/>
                <a:sym typeface="Times New Roman"/>
              </a:rPr>
              <a:t>Sau khi áp dụng đề tài’’ </a:t>
            </a:r>
            <a:r>
              <a:rPr b="1" lang="en-US" sz="1900" u="none" cap="none" strike="noStrike">
                <a:solidFill>
                  <a:schemeClr val="dk1"/>
                </a:solidFill>
                <a:latin typeface="Times New Roman"/>
                <a:ea typeface="Times New Roman"/>
                <a:cs typeface="Times New Roman"/>
                <a:sym typeface="Times New Roman"/>
              </a:rPr>
              <a:t>Một số biện pháp giúp trẻ 24-36 tháng tuổi phát triển ngôn ngữ thông qua hoạt động nhận biết tập nói.” </a:t>
            </a:r>
            <a:r>
              <a:rPr lang="en-US" sz="1900" u="none" cap="none" strike="noStrike">
                <a:solidFill>
                  <a:schemeClr val="dk1"/>
                </a:solidFill>
                <a:latin typeface="Times New Roman"/>
                <a:ea typeface="Times New Roman"/>
                <a:cs typeface="Times New Roman"/>
                <a:sym typeface="Times New Roman"/>
              </a:rPr>
              <a:t>trong cả năm học tôi thấy có những chuyển biến rõ rệt.</a:t>
            </a:r>
            <a:endParaRPr sz="1900" u="none" cap="none" strike="noStrike">
              <a:solidFill>
                <a:schemeClr val="dk1"/>
              </a:solidFill>
              <a:latin typeface="Times New Roman"/>
              <a:ea typeface="Times New Roman"/>
              <a:cs typeface="Times New Roman"/>
              <a:sym typeface="Times New Roman"/>
            </a:endParaRPr>
          </a:p>
          <a:p>
            <a:pPr indent="0" lvl="0" marL="0" marR="0" rtl="0" algn="just">
              <a:lnSpc>
                <a:spcPct val="100000"/>
              </a:lnSpc>
              <a:spcBef>
                <a:spcPts val="0"/>
              </a:spcBef>
              <a:spcAft>
                <a:spcPts val="0"/>
              </a:spcAft>
              <a:buClr>
                <a:schemeClr val="dk1"/>
              </a:buClr>
              <a:buSzPts val="1900"/>
              <a:buFont typeface="Constantia"/>
              <a:buNone/>
            </a:pPr>
            <a:r>
              <a:rPr lang="en-US" sz="1900" u="none" cap="none" strike="noStrike">
                <a:solidFill>
                  <a:schemeClr val="dk1"/>
                </a:solidFill>
                <a:latin typeface="Times New Roman"/>
                <a:ea typeface="Times New Roman"/>
                <a:cs typeface="Times New Roman"/>
                <a:sym typeface="Times New Roman"/>
              </a:rPr>
              <a:t>Kết quả đạt được như sau:</a:t>
            </a:r>
            <a:endParaRPr sz="19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17"/>
          <p:cNvSpPr txBox="1"/>
          <p:nvPr>
            <p:ph idx="1" type="body"/>
          </p:nvPr>
        </p:nvSpPr>
        <p:spPr>
          <a:xfrm>
            <a:off x="0" y="0"/>
            <a:ext cx="9144000" cy="6858000"/>
          </a:xfrm>
          <a:prstGeom prst="rect">
            <a:avLst/>
          </a:prstGeom>
          <a:noFill/>
          <a:ln>
            <a:noFill/>
          </a:ln>
        </p:spPr>
        <p:txBody>
          <a:bodyPr anchorCtr="0" anchor="t" bIns="45700" lIns="91425" spcFirstLastPara="1" rIns="91425" wrap="square" tIns="45700">
            <a:normAutofit fontScale="25000" lnSpcReduction="10000"/>
          </a:bodyPr>
          <a:lstStyle/>
          <a:p>
            <a:pPr indent="0" lvl="0" marL="0" rtl="0" algn="just">
              <a:spcBef>
                <a:spcPts val="0"/>
              </a:spcBef>
              <a:spcAft>
                <a:spcPts val="0"/>
              </a:spcAft>
              <a:buSzPct val="95000"/>
              <a:buNone/>
            </a:pPr>
            <a:r>
              <a:t/>
            </a:r>
            <a:endParaRPr sz="3200">
              <a:latin typeface="Times New Roman"/>
              <a:ea typeface="Times New Roman"/>
              <a:cs typeface="Times New Roman"/>
              <a:sym typeface="Times New Roman"/>
            </a:endParaRPr>
          </a:p>
          <a:p>
            <a:pPr indent="0" lvl="0" marL="274320" marR="0" rtl="0" algn="l">
              <a:lnSpc>
                <a:spcPct val="120000"/>
              </a:lnSpc>
              <a:spcBef>
                <a:spcPts val="0"/>
              </a:spcBef>
              <a:spcAft>
                <a:spcPts val="0"/>
              </a:spcAft>
              <a:buNone/>
            </a:pPr>
            <a:r>
              <a:rPr b="1" lang="en-US" sz="6400">
                <a:latin typeface="Times New Roman"/>
                <a:ea typeface="Times New Roman"/>
                <a:cs typeface="Times New Roman"/>
                <a:sym typeface="Times New Roman"/>
              </a:rPr>
              <a:t>PHẦN IV: KẾT LUẬN</a:t>
            </a:r>
            <a:endParaRPr sz="6400">
              <a:latin typeface="Times New Roman"/>
              <a:ea typeface="Times New Roman"/>
              <a:cs typeface="Times New Roman"/>
              <a:sym typeface="Times New Roman"/>
            </a:endParaRPr>
          </a:p>
          <a:p>
            <a:pPr indent="-342900" lvl="0" marL="342900" marR="0" rtl="0" algn="l">
              <a:lnSpc>
                <a:spcPct val="120000"/>
              </a:lnSpc>
              <a:spcBef>
                <a:spcPts val="0"/>
              </a:spcBef>
              <a:spcAft>
                <a:spcPts val="0"/>
              </a:spcAft>
              <a:buSzPct val="95000"/>
              <a:buFont typeface="Calibri"/>
              <a:buAutoNum type="arabicPeriod"/>
            </a:pPr>
            <a:r>
              <a:rPr b="1" lang="en-US" sz="6400">
                <a:latin typeface="Times New Roman"/>
                <a:ea typeface="Times New Roman"/>
                <a:cs typeface="Times New Roman"/>
                <a:sym typeface="Times New Roman"/>
              </a:rPr>
              <a:t>Ý nghĩa của biện pháp</a:t>
            </a:r>
            <a:endParaRPr sz="6400">
              <a:latin typeface="Times New Roman"/>
              <a:ea typeface="Times New Roman"/>
              <a:cs typeface="Times New Roman"/>
              <a:sym typeface="Times New Roman"/>
            </a:endParaRPr>
          </a:p>
          <a:p>
            <a:pPr indent="0" lvl="0" marL="0" marR="0" rtl="0" algn="l">
              <a:lnSpc>
                <a:spcPct val="120000"/>
              </a:lnSpc>
              <a:spcBef>
                <a:spcPts val="0"/>
              </a:spcBef>
              <a:spcAft>
                <a:spcPts val="0"/>
              </a:spcAft>
              <a:buNone/>
            </a:pPr>
            <a:r>
              <a:rPr b="1" lang="en-US" sz="6400">
                <a:latin typeface="Times New Roman"/>
                <a:ea typeface="Times New Roman"/>
                <a:cs typeface="Times New Roman"/>
                <a:sym typeface="Times New Roman"/>
              </a:rPr>
              <a:t>* </a:t>
            </a:r>
            <a:r>
              <a:rPr b="1" lang="en-US" sz="6400">
                <a:latin typeface="Times New Roman"/>
                <a:ea typeface="Times New Roman"/>
                <a:cs typeface="Times New Roman"/>
                <a:sym typeface="Times New Roman"/>
              </a:rPr>
              <a:t>Về bản thân</a:t>
            </a:r>
            <a:r>
              <a:rPr lang="en-US" sz="6400">
                <a:latin typeface="Times New Roman"/>
                <a:ea typeface="Times New Roman"/>
                <a:cs typeface="Times New Roman"/>
                <a:sym typeface="Times New Roman"/>
              </a:rPr>
              <a:t>:</a:t>
            </a:r>
            <a:endParaRPr sz="6400">
              <a:latin typeface="Times New Roman"/>
              <a:ea typeface="Times New Roman"/>
              <a:cs typeface="Times New Roman"/>
              <a:sym typeface="Times New Roman"/>
            </a:endParaRPr>
          </a:p>
          <a:p>
            <a:pPr indent="0" lvl="0" marL="0" marR="0" rtl="0" algn="l">
              <a:lnSpc>
                <a:spcPct val="120000"/>
              </a:lnSpc>
              <a:spcBef>
                <a:spcPts val="0"/>
              </a:spcBef>
              <a:spcAft>
                <a:spcPts val="0"/>
              </a:spcAft>
              <a:buNone/>
            </a:pPr>
            <a:r>
              <a:rPr b="1" lang="en-US" sz="6400">
                <a:latin typeface="Times New Roman"/>
                <a:ea typeface="Times New Roman"/>
                <a:cs typeface="Times New Roman"/>
                <a:sym typeface="Times New Roman"/>
              </a:rPr>
              <a:t>-</a:t>
            </a:r>
            <a:r>
              <a:rPr lang="en-US" sz="6400">
                <a:latin typeface="Times New Roman"/>
                <a:ea typeface="Times New Roman"/>
                <a:cs typeface="Times New Roman"/>
                <a:sym typeface="Times New Roman"/>
              </a:rPr>
              <a:t>Nắm vững phương pháp dạy hoạt động nhận biết tập nói, có phương pháp dạy sáng tạo, linh hoạt. </a:t>
            </a:r>
            <a:endParaRPr sz="6400">
              <a:latin typeface="Times New Roman"/>
              <a:ea typeface="Times New Roman"/>
              <a:cs typeface="Times New Roman"/>
              <a:sym typeface="Times New Roman"/>
            </a:endParaRPr>
          </a:p>
          <a:p>
            <a:pPr indent="0" lvl="0" marL="0" marR="0" rtl="0" algn="l">
              <a:lnSpc>
                <a:spcPct val="120000"/>
              </a:lnSpc>
              <a:spcBef>
                <a:spcPts val="0"/>
              </a:spcBef>
              <a:spcAft>
                <a:spcPts val="0"/>
              </a:spcAft>
              <a:buNone/>
            </a:pPr>
            <a:r>
              <a:rPr b="1" lang="en-US" sz="6400">
                <a:latin typeface="Times New Roman"/>
                <a:ea typeface="Times New Roman"/>
                <a:cs typeface="Times New Roman"/>
                <a:sym typeface="Times New Roman"/>
              </a:rPr>
              <a:t>* Về</a:t>
            </a:r>
            <a:r>
              <a:rPr b="1" lang="en-US" sz="6400">
                <a:latin typeface="Times New Roman"/>
                <a:ea typeface="Times New Roman"/>
                <a:cs typeface="Times New Roman"/>
                <a:sym typeface="Times New Roman"/>
              </a:rPr>
              <a:t> phía trẻ</a:t>
            </a:r>
            <a:endParaRPr sz="6400">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6400">
                <a:latin typeface="Times New Roman"/>
                <a:ea typeface="Times New Roman"/>
                <a:cs typeface="Times New Roman"/>
                <a:sym typeface="Times New Roman"/>
              </a:rPr>
              <a:t>-Vốn từ của trẻ đã phong phú hơn rất nhiều so với đầu năm học. Trẻ đã phát âm được cả câu trọn vẹn.</a:t>
            </a:r>
            <a:endParaRPr sz="6400">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6400">
                <a:latin typeface="Times New Roman"/>
                <a:ea typeface="Times New Roman"/>
                <a:cs typeface="Times New Roman"/>
                <a:sym typeface="Times New Roman"/>
              </a:rPr>
              <a:t>-  Khả năng nghe, hiểu, trả lời câu hỏi của cô đã tốt hơn rất nhiều. Đa số trẻ mạnh dạn, tự tin hơn trong giao tiếp với cô và các bạn trong lớp</a:t>
            </a:r>
            <a:endParaRPr sz="6400">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b="1" lang="en-US" sz="6400">
                <a:latin typeface="Times New Roman"/>
                <a:ea typeface="Times New Roman"/>
                <a:cs typeface="Times New Roman"/>
                <a:sym typeface="Times New Roman"/>
              </a:rPr>
              <a:t>* Về phía phụ huynh</a:t>
            </a:r>
            <a:endParaRPr/>
          </a:p>
          <a:p>
            <a:pPr indent="0" lvl="0" marL="0" marR="0" rtl="0" algn="just">
              <a:lnSpc>
                <a:spcPct val="120000"/>
              </a:lnSpc>
              <a:spcBef>
                <a:spcPts val="0"/>
              </a:spcBef>
              <a:spcAft>
                <a:spcPts val="0"/>
              </a:spcAft>
              <a:buNone/>
            </a:pPr>
            <a:r>
              <a:rPr b="1" lang="en-US" sz="6400">
                <a:latin typeface="Times New Roman"/>
                <a:ea typeface="Times New Roman"/>
                <a:cs typeface="Times New Roman"/>
                <a:sym typeface="Times New Roman"/>
              </a:rPr>
              <a:t>- </a:t>
            </a:r>
            <a:r>
              <a:rPr lang="en-US" sz="6400">
                <a:latin typeface="Times New Roman"/>
                <a:ea typeface="Times New Roman"/>
                <a:cs typeface="Times New Roman"/>
                <a:sym typeface="Times New Roman"/>
              </a:rPr>
              <a:t>Đã nhận thức rõ tầm quan trọng của việc phát triển ngôn ngữ cho trẻ..</a:t>
            </a:r>
            <a:endParaRPr sz="6400">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6400">
                <a:latin typeface="Times New Roman"/>
                <a:ea typeface="Times New Roman"/>
                <a:cs typeface="Times New Roman"/>
                <a:sym typeface="Times New Roman"/>
              </a:rPr>
              <a:t>-Tôi nhận thấy rằng việc rèn luyện và phát triển ngôn ngữ cho trẻ là cả quá trình liên tục và có hệ thống đòi hỏi giáo viên phải kiên trì, khắc phục khó khăn để tìm ra phương tiện, điều kiện cần thiết cho sự phát triển toàn diện của trẻ, hơn nữa cô giáo là người gương mẫu để trẻ noi theo.</a:t>
            </a:r>
            <a:endParaRPr sz="6400">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6400">
                <a:latin typeface="Times New Roman"/>
                <a:ea typeface="Times New Roman"/>
                <a:cs typeface="Times New Roman"/>
                <a:sym typeface="Times New Roman"/>
              </a:rPr>
              <a:t> - Muốn có được kết quả trong việc phát triển ngôn ngữ cho trẻ qua quá trình thực hiện tôi rút ra một số kinh nghiệm sau:</a:t>
            </a:r>
            <a:endParaRPr sz="6400">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6400">
                <a:latin typeface="Times New Roman"/>
                <a:ea typeface="Times New Roman"/>
                <a:cs typeface="Times New Roman"/>
                <a:sym typeface="Times New Roman"/>
              </a:rPr>
              <a:t>- Giáo viên cần hiểu rõ tầm quan trọng của ngôn ngữ với việc hình thành và phát triển nhân cách cho trẻ, không ngừng học tập để nâng cao trình độ chuyên môn, rèn luyện ngôn ngữ của mình để phát âm chuẩn.</a:t>
            </a:r>
            <a:endParaRPr sz="6400">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6400">
                <a:latin typeface="Times New Roman"/>
                <a:ea typeface="Times New Roman"/>
                <a:cs typeface="Times New Roman"/>
                <a:sym typeface="Times New Roman"/>
              </a:rPr>
              <a:t>- Làm giàu vốn từ của trẻ qua việc hướng dẫn trẻ quan sát, vui chơi, kể chuyện và đọc truyện cho trẻ nghe.</a:t>
            </a:r>
            <a:endParaRPr sz="6400">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6400">
                <a:latin typeface="Times New Roman"/>
                <a:ea typeface="Times New Roman"/>
                <a:cs typeface="Times New Roman"/>
                <a:sym typeface="Times New Roman"/>
              </a:rPr>
              <a:t>- Tích cực làm đồ dùng đồ chơi sáng tạo hấp dẫn với trẻ và phù hợp với nội dung của bài dạy.                                                         </a:t>
            </a:r>
            <a:endParaRPr sz="6400">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6400">
                <a:latin typeface="Times New Roman"/>
                <a:ea typeface="Times New Roman"/>
                <a:cs typeface="Times New Roman"/>
                <a:sym typeface="Times New Roman"/>
              </a:rPr>
              <a:t>- Luôn tạo không khí vui tươi , thoải mái  để trẻ mạnh dạn, tự tin tham gia vào các hoạt động tập thể .</a:t>
            </a:r>
            <a:endParaRPr sz="6400">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6400">
                <a:latin typeface="Times New Roman"/>
                <a:ea typeface="Times New Roman"/>
                <a:cs typeface="Times New Roman"/>
                <a:sym typeface="Times New Roman"/>
              </a:rPr>
              <a:t>Tổ chức nhiều trò chơi sử dụng ngôn ngữ.</a:t>
            </a:r>
            <a:endParaRPr sz="6400">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6400">
                <a:latin typeface="Times New Roman"/>
                <a:ea typeface="Times New Roman"/>
                <a:cs typeface="Times New Roman"/>
                <a:sym typeface="Times New Roman"/>
              </a:rPr>
              <a:t> -</a:t>
            </a:r>
            <a:r>
              <a:rPr b="1" lang="en-US" sz="6400">
                <a:latin typeface="Times New Roman"/>
                <a:ea typeface="Times New Roman"/>
                <a:cs typeface="Times New Roman"/>
                <a:sym typeface="Times New Roman"/>
              </a:rPr>
              <a:t>   </a:t>
            </a:r>
            <a:r>
              <a:rPr lang="en-US" sz="6400">
                <a:latin typeface="Times New Roman"/>
                <a:ea typeface="Times New Roman"/>
                <a:cs typeface="Times New Roman"/>
                <a:sym typeface="Times New Roman"/>
              </a:rPr>
              <a:t>Cô giáo tạo điều kiện cho trẻ nghe nhiều và nói chuyện nhiều với trẻ.</a:t>
            </a:r>
            <a:endParaRPr sz="6400">
              <a:latin typeface="Times New Roman"/>
              <a:ea typeface="Times New Roman"/>
              <a:cs typeface="Times New Roman"/>
              <a:sym typeface="Times New Roman"/>
            </a:endParaRPr>
          </a:p>
          <a:p>
            <a:pPr indent="-186848" lvl="0" marL="274320" rtl="0" algn="l">
              <a:spcBef>
                <a:spcPts val="290"/>
              </a:spcBef>
              <a:spcAft>
                <a:spcPts val="0"/>
              </a:spcAft>
              <a:buSzPct val="95000"/>
              <a:buNone/>
            </a:pPr>
            <a:r>
              <a:t/>
            </a:r>
            <a:endParaRPr sz="5800">
              <a:latin typeface="Times New Roman"/>
              <a:ea typeface="Times New Roman"/>
              <a:cs typeface="Times New Roman"/>
              <a:sym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18"/>
          <p:cNvSpPr txBox="1"/>
          <p:nvPr>
            <p:ph idx="1" type="body"/>
          </p:nvPr>
        </p:nvSpPr>
        <p:spPr>
          <a:xfrm>
            <a:off x="0" y="0"/>
            <a:ext cx="9144000" cy="6858000"/>
          </a:xfrm>
          <a:prstGeom prst="rect">
            <a:avLst/>
          </a:prstGeom>
          <a:noFill/>
          <a:ln>
            <a:noFill/>
          </a:ln>
        </p:spPr>
        <p:txBody>
          <a:bodyPr anchorCtr="0" anchor="t" bIns="45700" lIns="91425" spcFirstLastPara="1" rIns="91425" wrap="square" tIns="45700">
            <a:normAutofit/>
          </a:bodyPr>
          <a:lstStyle/>
          <a:p>
            <a:pPr indent="0" lvl="0" marL="0" rtl="0" algn="just">
              <a:spcBef>
                <a:spcPts val="0"/>
              </a:spcBef>
              <a:spcAft>
                <a:spcPts val="0"/>
              </a:spcAft>
              <a:buSzPts val="3040"/>
              <a:buNone/>
            </a:pPr>
            <a:r>
              <a:t/>
            </a:r>
            <a:endParaRPr sz="3200">
              <a:latin typeface="Times New Roman"/>
              <a:ea typeface="Times New Roman"/>
              <a:cs typeface="Times New Roman"/>
              <a:sym typeface="Times New Roman"/>
            </a:endParaRPr>
          </a:p>
          <a:p>
            <a:pPr indent="-117475" lvl="0" marL="274320" rtl="0" algn="l">
              <a:spcBef>
                <a:spcPts val="520"/>
              </a:spcBef>
              <a:spcAft>
                <a:spcPts val="0"/>
              </a:spcAft>
              <a:buSzPts val="2470"/>
              <a:buNone/>
            </a:pPr>
            <a:r>
              <a:t/>
            </a:r>
            <a:endParaRPr/>
          </a:p>
        </p:txBody>
      </p:sp>
      <p:sp>
        <p:nvSpPr>
          <p:cNvPr id="226" name="Google Shape;226;p18"/>
          <p:cNvSpPr/>
          <p:nvPr/>
        </p:nvSpPr>
        <p:spPr>
          <a:xfrm>
            <a:off x="685800" y="225046"/>
            <a:ext cx="7924800" cy="728148"/>
          </a:xfrm>
          <a:prstGeom prst="rect">
            <a:avLst/>
          </a:prstGeom>
          <a:noFill/>
          <a:ln>
            <a:noFill/>
          </a:ln>
        </p:spPr>
        <p:txBody>
          <a:bodyPr anchorCtr="0" anchor="t" bIns="45700" lIns="91425" spcFirstLastPara="1" rIns="91425" wrap="square" tIns="45700">
            <a:spAutoFit/>
          </a:bodyPr>
          <a:lstStyle/>
          <a:p>
            <a:pPr indent="0" lvl="0" marL="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       </a:t>
            </a:r>
            <a:endParaRPr sz="1800">
              <a:solidFill>
                <a:schemeClr val="dk1"/>
              </a:solidFill>
              <a:latin typeface="Constantia"/>
              <a:ea typeface="Constantia"/>
              <a:cs typeface="Constantia"/>
              <a:sym typeface="Constantia"/>
            </a:endParaRPr>
          </a:p>
          <a:p>
            <a:pPr indent="457200" lvl="0" marL="0" marR="0" rtl="0" algn="just">
              <a:lnSpc>
                <a:spcPct val="120000"/>
              </a:lnSpc>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27" name="Google Shape;227;p18"/>
          <p:cNvSpPr txBox="1"/>
          <p:nvPr/>
        </p:nvSpPr>
        <p:spPr>
          <a:xfrm>
            <a:off x="685800" y="1701070"/>
            <a:ext cx="8153400" cy="2208490"/>
          </a:xfrm>
          <a:prstGeom prst="rect">
            <a:avLst/>
          </a:prstGeom>
          <a:noFill/>
          <a:ln>
            <a:noFill/>
          </a:ln>
        </p:spPr>
        <p:txBody>
          <a:bodyPr anchorCtr="0" anchor="t" bIns="45700" lIns="91425" spcFirstLastPara="1" rIns="91425" wrap="square" tIns="45700">
            <a:spAutoFit/>
          </a:bodyPr>
          <a:lstStyle/>
          <a:p>
            <a:pPr indent="457200" lvl="0" marL="0" marR="0" rtl="0" algn="just">
              <a:lnSpc>
                <a:spcPct val="110000"/>
              </a:lnSpc>
              <a:spcBef>
                <a:spcPts val="0"/>
              </a:spcBef>
              <a:spcAft>
                <a:spcPts val="0"/>
              </a:spcAft>
              <a:buNone/>
            </a:pPr>
            <a:r>
              <a:rPr lang="en-US" sz="1800">
                <a:solidFill>
                  <a:srgbClr val="333333"/>
                </a:solidFill>
                <a:latin typeface="Times New Roman"/>
                <a:ea typeface="Times New Roman"/>
                <a:cs typeface="Times New Roman"/>
                <a:sym typeface="Times New Roman"/>
              </a:rPr>
              <a:t> </a:t>
            </a:r>
            <a:r>
              <a:rPr b="1" lang="en-US" sz="1800">
                <a:solidFill>
                  <a:srgbClr val="000000"/>
                </a:solidFill>
                <a:latin typeface="Times New Roman"/>
                <a:ea typeface="Times New Roman"/>
                <a:cs typeface="Times New Roman"/>
                <a:sym typeface="Times New Roman"/>
              </a:rPr>
              <a:t>2. Kiến nghị và đề xuất: </a:t>
            </a:r>
            <a:endParaRPr sz="1600">
              <a:solidFill>
                <a:schemeClr val="dk1"/>
              </a:solidFill>
              <a:latin typeface="Times New Roman"/>
              <a:ea typeface="Times New Roman"/>
              <a:cs typeface="Times New Roman"/>
              <a:sym typeface="Times New Roman"/>
            </a:endParaRPr>
          </a:p>
          <a:p>
            <a:pPr indent="457200" lvl="0" marL="0" marR="0" rtl="0" algn="l">
              <a:lnSpc>
                <a:spcPct val="110000"/>
              </a:lnSpc>
              <a:spcBef>
                <a:spcPts val="0"/>
              </a:spcBef>
              <a:spcAft>
                <a:spcPts val="0"/>
              </a:spcAft>
              <a:buNone/>
            </a:pPr>
            <a:r>
              <a:rPr b="1" lang="en-US" sz="1800">
                <a:solidFill>
                  <a:srgbClr val="000000"/>
                </a:solidFill>
                <a:latin typeface="Times New Roman"/>
                <a:ea typeface="Times New Roman"/>
                <a:cs typeface="Times New Roman"/>
                <a:sym typeface="Times New Roman"/>
              </a:rPr>
              <a:t>-</a:t>
            </a:r>
            <a:r>
              <a:rPr lang="en-US" sz="1800">
                <a:solidFill>
                  <a:srgbClr val="000000"/>
                </a:solidFill>
                <a:latin typeface="Times New Roman"/>
                <a:ea typeface="Times New Roman"/>
                <a:cs typeface="Times New Roman"/>
                <a:sym typeface="Times New Roman"/>
              </a:rPr>
              <a:t>Tăng cường tổ chức chuyên đề hoạt động nhận biết tập nói để nâng cao chất lượng phát triển ngôn ngữ cho trẻ 24-36 tháng tuổi.</a:t>
            </a:r>
            <a:endParaRPr sz="1600">
              <a:solidFill>
                <a:schemeClr val="dk1"/>
              </a:solidFill>
              <a:latin typeface="Times New Roman"/>
              <a:ea typeface="Times New Roman"/>
              <a:cs typeface="Times New Roman"/>
              <a:sym typeface="Times New Roman"/>
            </a:endParaRPr>
          </a:p>
          <a:p>
            <a:pPr indent="457200" lvl="0" marL="0" marR="0" rtl="0" algn="just">
              <a:lnSpc>
                <a:spcPct val="110000"/>
              </a:lnSpc>
              <a:spcBef>
                <a:spcPts val="0"/>
              </a:spcBef>
              <a:spcAft>
                <a:spcPts val="0"/>
              </a:spcAft>
              <a:buNone/>
            </a:pPr>
            <a:r>
              <a:rPr lang="en-US" sz="1800">
                <a:solidFill>
                  <a:srgbClr val="000000"/>
                </a:solidFill>
                <a:latin typeface="Times New Roman"/>
                <a:ea typeface="Times New Roman"/>
                <a:cs typeface="Times New Roman"/>
                <a:sym typeface="Times New Roman"/>
              </a:rPr>
              <a:t>Trên đây là báo cáo kết quả </a:t>
            </a:r>
            <a:r>
              <a:rPr i="1" lang="en-US" sz="1800">
                <a:solidFill>
                  <a:srgbClr val="000000"/>
                </a:solidFill>
                <a:latin typeface="Times New Roman"/>
                <a:ea typeface="Times New Roman"/>
                <a:cs typeface="Times New Roman"/>
                <a:sym typeface="Times New Roman"/>
              </a:rPr>
              <a:t>‘’ </a:t>
            </a:r>
            <a:r>
              <a:rPr b="1" i="1" lang="en-US" sz="1800">
                <a:solidFill>
                  <a:srgbClr val="000000"/>
                </a:solidFill>
                <a:latin typeface="Times New Roman"/>
                <a:ea typeface="Times New Roman"/>
                <a:cs typeface="Times New Roman"/>
                <a:sym typeface="Times New Roman"/>
              </a:rPr>
              <a:t>Một số biện pháp giúp trẻ 24-36 tháng tuổi phát triển ngôn ngữ thông qua hoạt động nhận biết tập nó</a:t>
            </a:r>
            <a:r>
              <a:rPr b="1" lang="en-US" sz="1800">
                <a:solidFill>
                  <a:srgbClr val="000000"/>
                </a:solidFill>
                <a:latin typeface="Times New Roman"/>
                <a:ea typeface="Times New Roman"/>
                <a:cs typeface="Times New Roman"/>
                <a:sym typeface="Times New Roman"/>
              </a:rPr>
              <a:t>i’’</a:t>
            </a:r>
            <a:r>
              <a:rPr lang="en-US" sz="1800">
                <a:solidFill>
                  <a:srgbClr val="000000"/>
                </a:solidFill>
                <a:latin typeface="Times New Roman"/>
                <a:ea typeface="Times New Roman"/>
                <a:cs typeface="Times New Roman"/>
                <a:sym typeface="Times New Roman"/>
              </a:rPr>
              <a:t>. Rất mong nhận được sự đóng góp ý kiến của cấp trên cho biện pháp của tôi được hoàn thiện hơn.</a:t>
            </a:r>
            <a:endParaRPr sz="1600">
              <a:solidFill>
                <a:schemeClr val="dk1"/>
              </a:solidFill>
              <a:latin typeface="Times New Roman"/>
              <a:ea typeface="Times New Roman"/>
              <a:cs typeface="Times New Roman"/>
              <a:sym typeface="Times New Roman"/>
            </a:endParaRPr>
          </a:p>
          <a:p>
            <a:pPr indent="457200" lvl="0" marL="0" marR="0" rtl="0" algn="just">
              <a:lnSpc>
                <a:spcPct val="110000"/>
              </a:lnSpc>
              <a:spcBef>
                <a:spcPts val="0"/>
              </a:spcBef>
              <a:spcAft>
                <a:spcPts val="0"/>
              </a:spcAft>
              <a:buNone/>
            </a:pPr>
            <a:r>
              <a:rPr lang="en-US" sz="1800">
                <a:solidFill>
                  <a:srgbClr val="000000"/>
                </a:solidFill>
                <a:latin typeface="Times New Roman"/>
                <a:ea typeface="Times New Roman"/>
                <a:cs typeface="Times New Roman"/>
                <a:sym typeface="Times New Roman"/>
              </a:rPr>
              <a:t>Tôi xin chân thành cảm ơn!</a:t>
            </a:r>
            <a:endParaRPr sz="1800">
              <a:solidFill>
                <a:schemeClr val="dk1"/>
              </a:solidFill>
              <a:latin typeface="Constantia"/>
              <a:ea typeface="Constantia"/>
              <a:cs typeface="Constantia"/>
              <a:sym typeface="Constantia"/>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pic>
        <p:nvPicPr>
          <p:cNvPr id="232" name="Google Shape;232;p19"/>
          <p:cNvPicPr preferRelativeResize="0"/>
          <p:nvPr/>
        </p:nvPicPr>
        <p:blipFill rotWithShape="1">
          <a:blip r:embed="rId3">
            <a:alphaModFix/>
          </a:blip>
          <a:srcRect b="0" l="0" r="0" t="0"/>
          <a:stretch/>
        </p:blipFill>
        <p:spPr>
          <a:xfrm>
            <a:off x="0" y="0"/>
            <a:ext cx="9144000" cy="6858000"/>
          </a:xfrm>
          <a:prstGeom prst="rect">
            <a:avLst/>
          </a:prstGeom>
          <a:noFill/>
          <a:ln>
            <a:noFill/>
          </a:ln>
        </p:spPr>
      </p:pic>
      <p:pic>
        <p:nvPicPr>
          <p:cNvPr descr="Co be" id="233" name="Google Shape;233;p19"/>
          <p:cNvPicPr preferRelativeResize="0"/>
          <p:nvPr/>
        </p:nvPicPr>
        <p:blipFill rotWithShape="1">
          <a:blip r:embed="rId4">
            <a:alphaModFix/>
          </a:blip>
          <a:srcRect b="0" l="0" r="0" t="0"/>
          <a:stretch/>
        </p:blipFill>
        <p:spPr>
          <a:xfrm>
            <a:off x="6629400" y="4876800"/>
            <a:ext cx="1371600" cy="1828800"/>
          </a:xfrm>
          <a:prstGeom prst="rect">
            <a:avLst/>
          </a:prstGeom>
          <a:noFill/>
          <a:ln>
            <a:noFill/>
          </a:ln>
        </p:spPr>
      </p:pic>
      <p:pic>
        <p:nvPicPr>
          <p:cNvPr descr="nhom5" id="234" name="Google Shape;234;p19"/>
          <p:cNvPicPr preferRelativeResize="0"/>
          <p:nvPr/>
        </p:nvPicPr>
        <p:blipFill rotWithShape="1">
          <a:blip r:embed="rId5">
            <a:alphaModFix/>
          </a:blip>
          <a:srcRect b="0" l="0" r="0" t="0"/>
          <a:stretch/>
        </p:blipFill>
        <p:spPr>
          <a:xfrm rot="5400000">
            <a:off x="1857375" y="-1019175"/>
            <a:ext cx="533400" cy="2571750"/>
          </a:xfrm>
          <a:prstGeom prst="rect">
            <a:avLst/>
          </a:prstGeom>
          <a:noFill/>
          <a:ln>
            <a:noFill/>
          </a:ln>
        </p:spPr>
      </p:pic>
      <p:pic>
        <p:nvPicPr>
          <p:cNvPr descr="nhom5" id="235" name="Google Shape;235;p19"/>
          <p:cNvPicPr preferRelativeResize="0"/>
          <p:nvPr/>
        </p:nvPicPr>
        <p:blipFill rotWithShape="1">
          <a:blip r:embed="rId5">
            <a:alphaModFix/>
          </a:blip>
          <a:srcRect b="0" l="0" r="0" t="0"/>
          <a:stretch/>
        </p:blipFill>
        <p:spPr>
          <a:xfrm rot="5400000">
            <a:off x="6353175" y="-790575"/>
            <a:ext cx="533400" cy="2571750"/>
          </a:xfrm>
          <a:prstGeom prst="rect">
            <a:avLst/>
          </a:prstGeom>
          <a:noFill/>
          <a:ln>
            <a:noFill/>
          </a:ln>
        </p:spPr>
      </p:pic>
      <p:pic>
        <p:nvPicPr>
          <p:cNvPr descr="1067-001-02-1016" id="236" name="Google Shape;236;p19"/>
          <p:cNvPicPr preferRelativeResize="0"/>
          <p:nvPr/>
        </p:nvPicPr>
        <p:blipFill rotWithShape="1">
          <a:blip r:embed="rId6">
            <a:alphaModFix/>
          </a:blip>
          <a:srcRect b="0" l="0" r="0" t="0"/>
          <a:stretch/>
        </p:blipFill>
        <p:spPr>
          <a:xfrm>
            <a:off x="114300" y="-54189"/>
            <a:ext cx="1447800" cy="1343025"/>
          </a:xfrm>
          <a:prstGeom prst="rect">
            <a:avLst/>
          </a:prstGeom>
          <a:noFill/>
          <a:ln>
            <a:noFill/>
          </a:ln>
        </p:spPr>
      </p:pic>
      <p:pic>
        <p:nvPicPr>
          <p:cNvPr descr="flower" id="237" name="Google Shape;237;p19"/>
          <p:cNvPicPr preferRelativeResize="0"/>
          <p:nvPr/>
        </p:nvPicPr>
        <p:blipFill rotWithShape="1">
          <a:blip r:embed="rId7">
            <a:alphaModFix/>
          </a:blip>
          <a:srcRect b="0" l="0" r="0" t="0"/>
          <a:stretch/>
        </p:blipFill>
        <p:spPr>
          <a:xfrm>
            <a:off x="-79092" y="5421793"/>
            <a:ext cx="1219200" cy="1447800"/>
          </a:xfrm>
          <a:prstGeom prst="rect">
            <a:avLst/>
          </a:prstGeom>
          <a:noFill/>
          <a:ln>
            <a:noFill/>
          </a:ln>
        </p:spPr>
      </p:pic>
      <p:pic>
        <p:nvPicPr>
          <p:cNvPr descr="BD20530_" id="238" name="Google Shape;238;p19"/>
          <p:cNvPicPr preferRelativeResize="0"/>
          <p:nvPr/>
        </p:nvPicPr>
        <p:blipFill rotWithShape="1">
          <a:blip r:embed="rId8">
            <a:alphaModFix/>
          </a:blip>
          <a:srcRect b="0" l="0" r="0" t="0"/>
          <a:stretch/>
        </p:blipFill>
        <p:spPr>
          <a:xfrm rot="10608831">
            <a:off x="6324600" y="5278438"/>
            <a:ext cx="2819400" cy="1600200"/>
          </a:xfrm>
          <a:prstGeom prst="rect">
            <a:avLst/>
          </a:prstGeom>
          <a:noFill/>
          <a:ln>
            <a:noFill/>
          </a:ln>
        </p:spPr>
      </p:pic>
      <p:pic>
        <p:nvPicPr>
          <p:cNvPr descr="flower" id="239" name="Google Shape;239;p19"/>
          <p:cNvPicPr preferRelativeResize="0"/>
          <p:nvPr/>
        </p:nvPicPr>
        <p:blipFill rotWithShape="1">
          <a:blip r:embed="rId7">
            <a:alphaModFix/>
          </a:blip>
          <a:srcRect b="0" l="0" r="0" t="0"/>
          <a:stretch/>
        </p:blipFill>
        <p:spPr>
          <a:xfrm>
            <a:off x="8205048" y="0"/>
            <a:ext cx="1039704" cy="1234649"/>
          </a:xfrm>
          <a:prstGeom prst="rect">
            <a:avLst/>
          </a:prstGeom>
          <a:noFill/>
          <a:ln>
            <a:noFill/>
          </a:ln>
        </p:spPr>
      </p:pic>
      <p:pic>
        <p:nvPicPr>
          <p:cNvPr descr="BD20530_" id="240" name="Google Shape;240;p19"/>
          <p:cNvPicPr preferRelativeResize="0"/>
          <p:nvPr/>
        </p:nvPicPr>
        <p:blipFill rotWithShape="1">
          <a:blip r:embed="rId8">
            <a:alphaModFix/>
          </a:blip>
          <a:srcRect b="0" l="0" r="0" t="0"/>
          <a:stretch/>
        </p:blipFill>
        <p:spPr>
          <a:xfrm>
            <a:off x="-110935" y="-30162"/>
            <a:ext cx="2819400" cy="1600200"/>
          </a:xfrm>
          <a:prstGeom prst="rect">
            <a:avLst/>
          </a:prstGeom>
          <a:noFill/>
          <a:ln>
            <a:noFill/>
          </a:ln>
        </p:spPr>
      </p:pic>
      <p:pic>
        <p:nvPicPr>
          <p:cNvPr descr="nhom5" id="241" name="Google Shape;241;p19"/>
          <p:cNvPicPr preferRelativeResize="0"/>
          <p:nvPr/>
        </p:nvPicPr>
        <p:blipFill rotWithShape="1">
          <a:blip r:embed="rId5">
            <a:alphaModFix/>
          </a:blip>
          <a:srcRect b="0" l="0" r="0" t="0"/>
          <a:stretch/>
        </p:blipFill>
        <p:spPr>
          <a:xfrm rot="5400000">
            <a:off x="1746440" y="5372100"/>
            <a:ext cx="533400" cy="2571750"/>
          </a:xfrm>
          <a:prstGeom prst="rect">
            <a:avLst/>
          </a:prstGeom>
          <a:noFill/>
          <a:ln>
            <a:noFill/>
          </a:ln>
        </p:spPr>
      </p:pic>
      <p:pic>
        <p:nvPicPr>
          <p:cNvPr descr="nhom5" id="242" name="Google Shape;242;p19"/>
          <p:cNvPicPr preferRelativeResize="0"/>
          <p:nvPr/>
        </p:nvPicPr>
        <p:blipFill rotWithShape="1">
          <a:blip r:embed="rId5">
            <a:alphaModFix/>
          </a:blip>
          <a:srcRect b="0" l="0" r="0" t="0"/>
          <a:stretch/>
        </p:blipFill>
        <p:spPr>
          <a:xfrm rot="5400000">
            <a:off x="4751438" y="5059363"/>
            <a:ext cx="533400" cy="2571750"/>
          </a:xfrm>
          <a:prstGeom prst="rect">
            <a:avLst/>
          </a:prstGeom>
          <a:noFill/>
          <a:ln>
            <a:noFill/>
          </a:ln>
        </p:spPr>
      </p:pic>
      <p:sp>
        <p:nvSpPr>
          <p:cNvPr id="243" name="Google Shape;243;p19"/>
          <p:cNvSpPr/>
          <p:nvPr/>
        </p:nvSpPr>
        <p:spPr>
          <a:xfrm>
            <a:off x="530508" y="917460"/>
            <a:ext cx="8194392" cy="923330"/>
          </a:xfrm>
          <a:prstGeom prst="rect">
            <a:avLst/>
          </a:prstGeom>
        </p:spPr>
        <p:txBody>
          <a:bodyPr>
            <a:prstTxWarp prst="textPlain"/>
          </a:bodyPr>
          <a:lstStyle/>
          <a:p>
            <a:pPr lvl="0" algn="ctr"/>
            <a:r>
              <a:rPr b="1" i="0">
                <a:ln>
                  <a:noFill/>
                </a:ln>
                <a:solidFill>
                  <a:srgbClr val="FF0000"/>
                </a:solidFill>
                <a:latin typeface="Constantia"/>
              </a:rPr>
              <a:t>KÍNH CHÚC CÁC CÔ GIÁO SỨC KHỎE</a:t>
            </a:r>
          </a:p>
        </p:txBody>
      </p:sp>
      <p:sp>
        <p:nvSpPr>
          <p:cNvPr id="244" name="Google Shape;244;p19"/>
          <p:cNvSpPr/>
          <p:nvPr/>
        </p:nvSpPr>
        <p:spPr>
          <a:xfrm>
            <a:off x="821608" y="2743200"/>
            <a:ext cx="7366848" cy="923330"/>
          </a:xfrm>
          <a:prstGeom prst="rect">
            <a:avLst/>
          </a:prstGeom>
        </p:spPr>
        <p:txBody>
          <a:bodyPr>
            <a:prstTxWarp prst="textPlain"/>
          </a:bodyPr>
          <a:lstStyle/>
          <a:p>
            <a:pPr lvl="0" algn="ctr"/>
            <a:r>
              <a:rPr b="1" i="0">
                <a:ln cap="flat" cmpd="sng" w="11425">
                  <a:solidFill>
                    <a:srgbClr val="F3F5FA"/>
                  </a:solidFill>
                  <a:prstDash val="solid"/>
                  <a:miter lim="800000"/>
                  <a:headEnd len="sm" w="sm" type="none"/>
                  <a:tailEnd len="sm" w="sm" type="none"/>
                </a:ln>
                <a:gradFill>
                  <a:gsLst>
                    <a:gs pos="0">
                      <a:srgbClr val="4286FF"/>
                    </a:gs>
                    <a:gs pos="10000">
                      <a:srgbClr val="4286FF"/>
                    </a:gs>
                    <a:gs pos="75000">
                      <a:srgbClr val="0052B1"/>
                    </a:gs>
                    <a:gs pos="100000">
                      <a:srgbClr val="0052B1"/>
                    </a:gs>
                  </a:gsLst>
                  <a:lin ang="5400000" scaled="0"/>
                </a:gradFill>
                <a:latin typeface="Constantia"/>
              </a:rPr>
              <a:t>CHÚC HỘI THI THÀNH CÔNG TỐT ĐẸP</a:t>
            </a:r>
          </a:p>
        </p:txBody>
      </p:sp>
      <p:sp>
        <p:nvSpPr>
          <p:cNvPr id="245" name="Google Shape;245;p19"/>
          <p:cNvSpPr/>
          <p:nvPr/>
        </p:nvSpPr>
        <p:spPr>
          <a:xfrm>
            <a:off x="1636854" y="4492267"/>
            <a:ext cx="59817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600" cap="none">
                <a:solidFill>
                  <a:srgbClr val="6EFFC6"/>
                </a:solidFill>
                <a:latin typeface="Constantia"/>
                <a:ea typeface="Constantia"/>
                <a:cs typeface="Constantia"/>
                <a:sym typeface="Constantia"/>
              </a:rPr>
              <a:t>TRÂN TRỌNG C</a:t>
            </a:r>
            <a:r>
              <a:rPr b="1" lang="en-US" sz="3600">
                <a:solidFill>
                  <a:srgbClr val="6EFFC6"/>
                </a:solidFill>
                <a:latin typeface="Constantia"/>
                <a:ea typeface="Constantia"/>
                <a:cs typeface="Constantia"/>
                <a:sym typeface="Constantia"/>
              </a:rPr>
              <a:t>ẢM</a:t>
            </a:r>
            <a:r>
              <a:rPr b="1" lang="en-US" sz="3600" cap="none">
                <a:solidFill>
                  <a:srgbClr val="6EFFC6"/>
                </a:solidFill>
                <a:latin typeface="Constantia"/>
                <a:ea typeface="Constantia"/>
                <a:cs typeface="Constantia"/>
                <a:sym typeface="Constantia"/>
              </a:rPr>
              <a:t> ƠN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500"/>
                                        <p:tgtEl>
                                          <p:spTgt spid="233"/>
                                        </p:tgtEl>
                                      </p:cBhvr>
                                    </p:animEffect>
                                  </p:childTnLst>
                                </p:cTn>
                              </p:par>
                              <p:par>
                                <p:cTn fill="hold" nodeType="withEffect" presetClass="entr" presetID="10" presetSubtype="0">
                                  <p:stCondLst>
                                    <p:cond delay="0"/>
                                  </p:stCondLst>
                                  <p:childTnLst>
                                    <p:set>
                                      <p:cBhvr>
                                        <p:cTn dur="1" fill="hold">
                                          <p:stCondLst>
                                            <p:cond delay="0"/>
                                          </p:stCondLst>
                                        </p:cTn>
                                        <p:tgtEl>
                                          <p:spTgt spid="238"/>
                                        </p:tgtEl>
                                        <p:attrNameLst>
                                          <p:attrName>style.visibility</p:attrName>
                                        </p:attrNameLst>
                                      </p:cBhvr>
                                      <p:to>
                                        <p:strVal val="visible"/>
                                      </p:to>
                                    </p:set>
                                    <p:animEffect filter="fade" transition="in">
                                      <p:cBhvr>
                                        <p:cTn dur="500"/>
                                        <p:tgtEl>
                                          <p:spTgt spid="238"/>
                                        </p:tgtEl>
                                      </p:cBhvr>
                                    </p:animEffect>
                                  </p:childTnLst>
                                </p:cTn>
                              </p:par>
                              <p:par>
                                <p:cTn fill="hold" nodeType="withEffect" presetClass="entr" presetID="10" presetSubtype="0">
                                  <p:stCondLst>
                                    <p:cond delay="0"/>
                                  </p:stCondLst>
                                  <p:childTnLst>
                                    <p:set>
                                      <p:cBhvr>
                                        <p:cTn dur="1" fill="hold">
                                          <p:stCondLst>
                                            <p:cond delay="0"/>
                                          </p:stCondLst>
                                        </p:cTn>
                                        <p:tgtEl>
                                          <p:spTgt spid="239"/>
                                        </p:tgtEl>
                                        <p:attrNameLst>
                                          <p:attrName>style.visibility</p:attrName>
                                        </p:attrNameLst>
                                      </p:cBhvr>
                                      <p:to>
                                        <p:strVal val="visible"/>
                                      </p:to>
                                    </p:set>
                                    <p:animEffect filter="fade" transition="in">
                                      <p:cBhvr>
                                        <p:cTn dur="500"/>
                                        <p:tgtEl>
                                          <p:spTgt spid="239"/>
                                        </p:tgtEl>
                                      </p:cBhvr>
                                    </p:animEffect>
                                  </p:childTnLst>
                                </p:cTn>
                              </p:par>
                              <p:par>
                                <p:cTn fill="hold" nodeType="withEffect" presetClass="entr" presetID="10" presetSubtype="0">
                                  <p:stCondLst>
                                    <p:cond delay="0"/>
                                  </p:stCondLst>
                                  <p:childTnLst>
                                    <p:set>
                                      <p:cBhvr>
                                        <p:cTn dur="1" fill="hold">
                                          <p:stCondLst>
                                            <p:cond delay="0"/>
                                          </p:stCondLst>
                                        </p:cTn>
                                        <p:tgtEl>
                                          <p:spTgt spid="235"/>
                                        </p:tgtEl>
                                        <p:attrNameLst>
                                          <p:attrName>style.visibility</p:attrName>
                                        </p:attrNameLst>
                                      </p:cBhvr>
                                      <p:to>
                                        <p:strVal val="visible"/>
                                      </p:to>
                                    </p:set>
                                    <p:animEffect filter="fade" transition="in">
                                      <p:cBhvr>
                                        <p:cTn dur="500"/>
                                        <p:tgtEl>
                                          <p:spTgt spid="235"/>
                                        </p:tgtEl>
                                      </p:cBhvr>
                                    </p:animEffect>
                                  </p:childTnLst>
                                </p:cTn>
                              </p:par>
                              <p:par>
                                <p:cTn fill="hold" nodeType="withEffect" presetClass="entr" presetID="10" presetSubtype="0">
                                  <p:stCondLst>
                                    <p:cond delay="0"/>
                                  </p:stCondLst>
                                  <p:childTnLst>
                                    <p:set>
                                      <p:cBhvr>
                                        <p:cTn dur="1" fill="hold">
                                          <p:stCondLst>
                                            <p:cond delay="0"/>
                                          </p:stCondLst>
                                        </p:cTn>
                                        <p:tgtEl>
                                          <p:spTgt spid="234"/>
                                        </p:tgtEl>
                                        <p:attrNameLst>
                                          <p:attrName>style.visibility</p:attrName>
                                        </p:attrNameLst>
                                      </p:cBhvr>
                                      <p:to>
                                        <p:strVal val="visible"/>
                                      </p:to>
                                    </p:set>
                                    <p:animEffect filter="fade" transition="in">
                                      <p:cBhvr>
                                        <p:cTn dur="500"/>
                                        <p:tgtEl>
                                          <p:spTgt spid="234"/>
                                        </p:tgtEl>
                                      </p:cBhvr>
                                    </p:animEffect>
                                  </p:childTnLst>
                                </p:cTn>
                              </p:par>
                              <p:par>
                                <p:cTn fill="hold" nodeType="withEffect" presetClass="entr" presetID="10" presetSubtype="0">
                                  <p:stCondLst>
                                    <p:cond delay="0"/>
                                  </p:stCondLst>
                                  <p:childTnLst>
                                    <p:set>
                                      <p:cBhvr>
                                        <p:cTn dur="1" fill="hold">
                                          <p:stCondLst>
                                            <p:cond delay="0"/>
                                          </p:stCondLst>
                                        </p:cTn>
                                        <p:tgtEl>
                                          <p:spTgt spid="240"/>
                                        </p:tgtEl>
                                        <p:attrNameLst>
                                          <p:attrName>style.visibility</p:attrName>
                                        </p:attrNameLst>
                                      </p:cBhvr>
                                      <p:to>
                                        <p:strVal val="visible"/>
                                      </p:to>
                                    </p:set>
                                    <p:animEffect filter="fade" transition="in">
                                      <p:cBhvr>
                                        <p:cTn dur="500"/>
                                        <p:tgtEl>
                                          <p:spTgt spid="240"/>
                                        </p:tgtEl>
                                      </p:cBhvr>
                                    </p:animEffect>
                                  </p:childTnLst>
                                </p:cTn>
                              </p:par>
                              <p:par>
                                <p:cTn fill="hold" nodeType="withEffect" presetClass="entr" presetID="10" presetSubtype="0">
                                  <p:stCondLst>
                                    <p:cond delay="0"/>
                                  </p:stCondLst>
                                  <p:childTnLst>
                                    <p:set>
                                      <p:cBhvr>
                                        <p:cTn dur="1" fill="hold">
                                          <p:stCondLst>
                                            <p:cond delay="0"/>
                                          </p:stCondLst>
                                        </p:cTn>
                                        <p:tgtEl>
                                          <p:spTgt spid="241"/>
                                        </p:tgtEl>
                                        <p:attrNameLst>
                                          <p:attrName>style.visibility</p:attrName>
                                        </p:attrNameLst>
                                      </p:cBhvr>
                                      <p:to>
                                        <p:strVal val="visible"/>
                                      </p:to>
                                    </p:set>
                                    <p:animEffect filter="fade" transition="in">
                                      <p:cBhvr>
                                        <p:cTn dur="500"/>
                                        <p:tgtEl>
                                          <p:spTgt spid="241"/>
                                        </p:tgtEl>
                                      </p:cBhvr>
                                    </p:animEffect>
                                  </p:childTnLst>
                                </p:cTn>
                              </p:par>
                              <p:par>
                                <p:cTn fill="hold" nodeType="withEffect" presetClass="entr" presetID="10" presetSubtype="0">
                                  <p:stCondLst>
                                    <p:cond delay="0"/>
                                  </p:stCondLst>
                                  <p:childTnLst>
                                    <p:set>
                                      <p:cBhvr>
                                        <p:cTn dur="1" fill="hold">
                                          <p:stCondLst>
                                            <p:cond delay="0"/>
                                          </p:stCondLst>
                                        </p:cTn>
                                        <p:tgtEl>
                                          <p:spTgt spid="242"/>
                                        </p:tgtEl>
                                        <p:attrNameLst>
                                          <p:attrName>style.visibility</p:attrName>
                                        </p:attrNameLst>
                                      </p:cBhvr>
                                      <p:to>
                                        <p:strVal val="visible"/>
                                      </p:to>
                                    </p:set>
                                    <p:animEffect filter="fade" transition="in">
                                      <p:cBhvr>
                                        <p:cTn dur="500"/>
                                        <p:tgtEl>
                                          <p:spTgt spid="24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
          <p:cNvSpPr txBox="1"/>
          <p:nvPr>
            <p:ph idx="1" type="body"/>
          </p:nvPr>
        </p:nvSpPr>
        <p:spPr>
          <a:xfrm>
            <a:off x="166162" y="1182015"/>
            <a:ext cx="8977838" cy="5706479"/>
          </a:xfrm>
          <a:prstGeom prst="rect">
            <a:avLst/>
          </a:prstGeom>
          <a:gradFill>
            <a:gsLst>
              <a:gs pos="0">
                <a:srgbClr val="C8DF94"/>
              </a:gs>
              <a:gs pos="43000">
                <a:srgbClr val="E0F1BD"/>
              </a:gs>
              <a:gs pos="93000">
                <a:srgbClr val="F4F9EB"/>
              </a:gs>
              <a:gs pos="100000">
                <a:srgbClr val="FBFDF8"/>
              </a:gs>
            </a:gsLst>
            <a:path path="circle">
              <a:fillToRect b="50%" l="50%" r="50%" t="50%"/>
            </a:path>
            <a:tileRect/>
          </a:gradFill>
          <a:ln cap="flat" cmpd="sng" w="9525">
            <a:solidFill>
              <a:srgbClr val="788E33"/>
            </a:solidFill>
            <a:prstDash val="solid"/>
            <a:round/>
            <a:headEnd len="sm" w="sm" type="none"/>
            <a:tailEnd len="sm" w="sm" type="none"/>
          </a:ln>
          <a:effectLst>
            <a:outerShdw blurRad="57150" rotWithShape="0" algn="ctr" dir="5400000" dist="38100">
              <a:srgbClr val="000000"/>
            </a:outerShdw>
          </a:effectLst>
        </p:spPr>
        <p:txBody>
          <a:bodyPr anchorCtr="0" anchor="t" bIns="45700" lIns="91425" spcFirstLastPara="1" rIns="91425" wrap="square" tIns="45700">
            <a:normAutofit fontScale="92500" lnSpcReduction="20000"/>
          </a:bodyPr>
          <a:lstStyle/>
          <a:p>
            <a:pPr indent="0" lvl="0" marL="274320" marR="0" rtl="0" algn="just">
              <a:lnSpc>
                <a:spcPct val="120000"/>
              </a:lnSpc>
              <a:spcBef>
                <a:spcPts val="0"/>
              </a:spcBef>
              <a:spcAft>
                <a:spcPts val="0"/>
              </a:spcAft>
              <a:buNone/>
            </a:pPr>
            <a:r>
              <a:rPr lang="en-US" sz="2000">
                <a:latin typeface="Times New Roman"/>
                <a:ea typeface="Times New Roman"/>
                <a:cs typeface="Times New Roman"/>
                <a:sym typeface="Times New Roman"/>
              </a:rPr>
              <a:t>- </a:t>
            </a:r>
            <a:r>
              <a:rPr lang="en-US" sz="2000">
                <a:solidFill>
                  <a:schemeClr val="dk1"/>
                </a:solidFill>
                <a:latin typeface="Times New Roman"/>
                <a:ea typeface="Times New Roman"/>
                <a:cs typeface="Times New Roman"/>
                <a:sym typeface="Times New Roman"/>
              </a:rPr>
              <a:t>Phát triển ngôn ngữ cho trẻ ở trường Mầm Non là vấn đề rất quan trọng và cần thiết của con người nói chung và sự phát triển tâm lý nhận thức của trẻ nói riêng, đặc biệt là trẻ lứa tuổi 24- 36 tháng khả năng ngôn ngữ phát triển rất nhanh.</a:t>
            </a:r>
            <a:endParaRPr sz="2000">
              <a:latin typeface="Times New Roman"/>
              <a:ea typeface="Times New Roman"/>
              <a:cs typeface="Times New Roman"/>
              <a:sym typeface="Times New Roman"/>
            </a:endParaRPr>
          </a:p>
          <a:p>
            <a:pPr indent="0" lvl="0" marL="274320" marR="0" rtl="0" algn="l">
              <a:lnSpc>
                <a:spcPct val="120000"/>
              </a:lnSpc>
              <a:spcBef>
                <a:spcPts val="0"/>
              </a:spcBef>
              <a:spcAft>
                <a:spcPts val="0"/>
              </a:spcAft>
              <a:buNone/>
            </a:pPr>
            <a:r>
              <a:rPr lang="en-US" sz="2000">
                <a:solidFill>
                  <a:srgbClr val="000000"/>
                </a:solidFill>
                <a:latin typeface="Times New Roman"/>
                <a:ea typeface="Times New Roman"/>
                <a:cs typeface="Times New Roman"/>
                <a:sym typeface="Times New Roman"/>
              </a:rPr>
              <a:t>- </a:t>
            </a:r>
            <a:r>
              <a:rPr lang="en-US" sz="2000">
                <a:solidFill>
                  <a:srgbClr val="000000"/>
                </a:solidFill>
                <a:latin typeface="Times New Roman"/>
                <a:ea typeface="Times New Roman"/>
                <a:cs typeface="Times New Roman"/>
                <a:sym typeface="Times New Roman"/>
              </a:rPr>
              <a:t>Để có vốn từ phát triển trước tiên ta phải bắt đầu phát triển ngôn ngữ cho trẻ ngay từ lứa tuổi mầm non vì ở lứa tuổi này phát triển vốn từ là giúp trẻ nắm được nhiều từ, hiểu được ý nghĩa của từ, biết sử dụng từ trong giao tiếp. Phát triển từ cho trẻ là quá trình hình thành giúp trẻ làm quen với các từ mới, củng cố vốn từ làm cho vốn từ phong phú tích cực hóa ngôn ngữ cho trẻ. Quá trình này liên quan chặt chẽ với giai đoạn nhận thức tiếp theo của trẻ để hình thành các biểu tượng về thế giới xung quanh. Đặc biệt thông qua hoạt động nhận biết tập nói trẻ được phát triển ngôn ngữ một cách hiệu quả nhất.</a:t>
            </a:r>
            <a:endParaRPr sz="2000">
              <a:latin typeface="Times New Roman"/>
              <a:ea typeface="Times New Roman"/>
              <a:cs typeface="Times New Roman"/>
              <a:sym typeface="Times New Roman"/>
            </a:endParaRPr>
          </a:p>
          <a:p>
            <a:pPr indent="0" lvl="0" marL="274320" marR="0" rtl="0" algn="just">
              <a:lnSpc>
                <a:spcPct val="120000"/>
              </a:lnSpc>
              <a:spcBef>
                <a:spcPts val="0"/>
              </a:spcBef>
              <a:spcAft>
                <a:spcPts val="0"/>
              </a:spcAft>
              <a:buNone/>
            </a:pPr>
            <a:r>
              <a:rPr lang="en-US" sz="2000">
                <a:latin typeface="Times New Roman"/>
                <a:ea typeface="Times New Roman"/>
                <a:cs typeface="Times New Roman"/>
                <a:sym typeface="Times New Roman"/>
              </a:rPr>
              <a:t>- </a:t>
            </a:r>
            <a:r>
              <a:rPr lang="en-US" sz="2000">
                <a:solidFill>
                  <a:schemeClr val="dk1"/>
                </a:solidFill>
                <a:latin typeface="Times New Roman"/>
                <a:ea typeface="Times New Roman"/>
                <a:cs typeface="Times New Roman"/>
                <a:sym typeface="Times New Roman"/>
              </a:rPr>
              <a:t>Đặc biệt trẻ ở lứa tuổi 24- 36 tháng tuổi giai đoạn này người ta gọi là giai đoạn tiền ngôn ngữ vì đặc điểm sinh lý ở lứa tuổi này có vùng ngôn ngữ bắt đầu hình thành và phát triển mạnh, do đó mà trẻ được tác động mạnh mẽ về ngôn ngữ từ phía môi trường xung quanh trẻ, thì vùng ngôn ngữ của trẻ có điều kiện phát triển nhanh.  </a:t>
            </a:r>
            <a:endParaRPr/>
          </a:p>
          <a:p>
            <a:pPr indent="0" lvl="0" marL="274320" marR="0" rtl="0" algn="just">
              <a:lnSpc>
                <a:spcPct val="120000"/>
              </a:lnSpc>
              <a:spcBef>
                <a:spcPts val="0"/>
              </a:spcBef>
              <a:spcAft>
                <a:spcPts val="0"/>
              </a:spcAft>
              <a:buNone/>
            </a:pPr>
            <a:r>
              <a:rPr lang="en-US" sz="2000">
                <a:solidFill>
                  <a:schemeClr val="dk1"/>
                </a:solidFill>
                <a:latin typeface="Times New Roman"/>
                <a:ea typeface="Times New Roman"/>
                <a:cs typeface="Times New Roman"/>
                <a:sym typeface="Times New Roman"/>
              </a:rPr>
              <a:t> Qua những buổi học trên lớp thực tế những giờ nhận biết tập nói, trẻ nói còn ấp úng, nhút nhát. Chính vì vậy tôi đã chọn đề tài </a:t>
            </a:r>
            <a:r>
              <a:rPr b="1" i="1" lang="en-US" sz="2000">
                <a:solidFill>
                  <a:schemeClr val="dk1"/>
                </a:solidFill>
                <a:latin typeface="Times New Roman"/>
                <a:ea typeface="Times New Roman"/>
                <a:cs typeface="Times New Roman"/>
                <a:sym typeface="Times New Roman"/>
              </a:rPr>
              <a:t>“Một số biện pháp giúp trẻ 24-36 tháng tuổi phát triển ngôn ngữ thông qua hoạt động nhận biết tập nói.”</a:t>
            </a:r>
            <a:r>
              <a:rPr lang="en-US" sz="2000">
                <a:solidFill>
                  <a:schemeClr val="dk1"/>
                </a:solidFill>
                <a:latin typeface="Times New Roman"/>
                <a:ea typeface="Times New Roman"/>
                <a:cs typeface="Times New Roman"/>
                <a:sym typeface="Times New Roman"/>
              </a:rPr>
              <a:t>.</a:t>
            </a:r>
            <a:endParaRPr/>
          </a:p>
          <a:p>
            <a:pPr indent="-129238" lvl="0" marL="274320" rtl="0" algn="l">
              <a:spcBef>
                <a:spcPts val="481"/>
              </a:spcBef>
              <a:spcAft>
                <a:spcPts val="0"/>
              </a:spcAft>
              <a:buSzPct val="95000"/>
              <a:buNone/>
            </a:pPr>
            <a:r>
              <a:t/>
            </a:r>
            <a:endParaRPr>
              <a:latin typeface="Times New Roman"/>
              <a:ea typeface="Times New Roman"/>
              <a:cs typeface="Times New Roman"/>
              <a:sym typeface="Times New Roman"/>
            </a:endParaRPr>
          </a:p>
        </p:txBody>
      </p:sp>
      <p:sp>
        <p:nvSpPr>
          <p:cNvPr id="109" name="Google Shape;109;p2"/>
          <p:cNvSpPr/>
          <p:nvPr/>
        </p:nvSpPr>
        <p:spPr>
          <a:xfrm>
            <a:off x="381000" y="0"/>
            <a:ext cx="8763000" cy="1303921"/>
          </a:xfrm>
          <a:prstGeom prst="horizontalScroll">
            <a:avLst>
              <a:gd fmla="val 12500" name="adj"/>
            </a:avLst>
          </a:prstGeom>
          <a:solidFill>
            <a:srgbClr val="00B0F0"/>
          </a:solidFill>
          <a:ln cap="flat" cmpd="sng" w="25400">
            <a:solidFill>
              <a:srgbClr val="0A519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4400">
                <a:solidFill>
                  <a:srgbClr val="FF0000"/>
                </a:solidFill>
                <a:latin typeface="Times New Roman"/>
                <a:ea typeface="Times New Roman"/>
                <a:cs typeface="Times New Roman"/>
                <a:sym typeface="Times New Roman"/>
              </a:rPr>
              <a:t>Lý do chọn biện pháp</a:t>
            </a:r>
            <a:endParaRPr b="1" sz="4400">
              <a:solidFill>
                <a:srgbClr val="FF0000"/>
              </a:solidFill>
              <a:latin typeface="Times New Roman"/>
              <a:ea typeface="Times New Roman"/>
              <a:cs typeface="Times New Roman"/>
              <a:sym typeface="Times New Roman"/>
            </a:endParaRPr>
          </a:p>
        </p:txBody>
      </p:sp>
      <p:pic>
        <p:nvPicPr>
          <p:cNvPr descr="BD20530_" id="110" name="Google Shape;110;p2"/>
          <p:cNvPicPr preferRelativeResize="0"/>
          <p:nvPr/>
        </p:nvPicPr>
        <p:blipFill rotWithShape="1">
          <a:blip r:embed="rId3">
            <a:alphaModFix/>
          </a:blip>
          <a:srcRect b="0" l="0" r="0" t="0"/>
          <a:stretch/>
        </p:blipFill>
        <p:spPr>
          <a:xfrm>
            <a:off x="0" y="-30161"/>
            <a:ext cx="2133600" cy="1210962"/>
          </a:xfrm>
          <a:prstGeom prst="rect">
            <a:avLst/>
          </a:prstGeom>
          <a:noFill/>
          <a:ln>
            <a:noFill/>
          </a:ln>
        </p:spPr>
      </p:pic>
      <p:pic>
        <p:nvPicPr>
          <p:cNvPr descr="BD20530_" id="111" name="Google Shape;111;p2"/>
          <p:cNvPicPr preferRelativeResize="0"/>
          <p:nvPr/>
        </p:nvPicPr>
        <p:blipFill rotWithShape="1">
          <a:blip r:embed="rId3">
            <a:alphaModFix/>
          </a:blip>
          <a:srcRect b="0" l="0" r="0" t="0"/>
          <a:stretch/>
        </p:blipFill>
        <p:spPr>
          <a:xfrm rot="10800000">
            <a:off x="7426774" y="5943600"/>
            <a:ext cx="1627264" cy="914400"/>
          </a:xfrm>
          <a:prstGeom prst="rect">
            <a:avLst/>
          </a:prstGeom>
          <a:noFill/>
          <a:ln>
            <a:noFill/>
          </a:ln>
        </p:spPr>
      </p:pic>
    </p:spTree>
  </p:cSld>
  <p:clrMapOvr>
    <a:masterClrMapping/>
  </p:clrMapOvr>
  <p:transition spd="slow" p14:dur="800">
    <p:circl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2000"/>
                                        <p:tgtEl>
                                          <p:spTgt spid="109"/>
                                        </p:tgtEl>
                                      </p:cBhvr>
                                    </p:animEffect>
                                  </p:childTnLst>
                                </p:cTn>
                              </p:par>
                              <p:par>
                                <p:cTn fill="hold" nodeType="withEffect" presetClass="entr" presetID="10" presetSubtype="0">
                                  <p:stCondLst>
                                    <p:cond delay="0"/>
                                  </p:stCondLst>
                                  <p:childTnLst>
                                    <p:set>
                                      <p:cBhvr>
                                        <p:cTn dur="1" fill="hold">
                                          <p:stCondLst>
                                            <p:cond delay="0"/>
                                          </p:stCondLst>
                                        </p:cTn>
                                        <p:tgtEl>
                                          <p:spTgt spid="110"/>
                                        </p:tgtEl>
                                        <p:attrNameLst>
                                          <p:attrName>style.visibility</p:attrName>
                                        </p:attrNameLst>
                                      </p:cBhvr>
                                      <p:to>
                                        <p:strVal val="visible"/>
                                      </p:to>
                                    </p:set>
                                    <p:animEffect filter="fade" transition="in">
                                      <p:cBhvr>
                                        <p:cTn dur="500"/>
                                        <p:tgtEl>
                                          <p:spTgt spid="110"/>
                                        </p:tgtEl>
                                      </p:cBhvr>
                                    </p:animEffect>
                                  </p:childTnLst>
                                </p:cTn>
                              </p:par>
                              <p:par>
                                <p:cTn fill="hold" nodeType="with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500"/>
                                        <p:tgtEl>
                                          <p:spTgt spid="11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3"/>
          <p:cNvSpPr/>
          <p:nvPr/>
        </p:nvSpPr>
        <p:spPr>
          <a:xfrm>
            <a:off x="1600200" y="243803"/>
            <a:ext cx="5993579" cy="792088"/>
          </a:xfrm>
          <a:prstGeom prst="horizontalScroll">
            <a:avLst>
              <a:gd fmla="val 12500" name="adj"/>
            </a:avLst>
          </a:prstGeom>
          <a:solidFill>
            <a:srgbClr val="FFFF66"/>
          </a:solidFill>
          <a:ln cap="flat" cmpd="sng" w="25400">
            <a:solidFill>
              <a:srgbClr val="0A519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3200">
                <a:solidFill>
                  <a:srgbClr val="0070C0"/>
                </a:solidFill>
                <a:latin typeface="Constantia"/>
                <a:ea typeface="Constantia"/>
                <a:cs typeface="Constantia"/>
                <a:sym typeface="Constantia"/>
              </a:rPr>
              <a:t>ĐÁNH GIÁ THỰC TRẠNG</a:t>
            </a:r>
            <a:endParaRPr b="1" sz="3200">
              <a:solidFill>
                <a:srgbClr val="0070C0"/>
              </a:solidFill>
              <a:latin typeface="Constantia"/>
              <a:ea typeface="Constantia"/>
              <a:cs typeface="Constantia"/>
              <a:sym typeface="Constantia"/>
            </a:endParaRPr>
          </a:p>
        </p:txBody>
      </p:sp>
      <p:sp>
        <p:nvSpPr>
          <p:cNvPr id="117" name="Google Shape;117;p3"/>
          <p:cNvSpPr txBox="1"/>
          <p:nvPr/>
        </p:nvSpPr>
        <p:spPr>
          <a:xfrm>
            <a:off x="76200" y="1197672"/>
            <a:ext cx="8712968"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rgbClr val="02485C"/>
                </a:solidFill>
                <a:latin typeface="Constantia"/>
                <a:ea typeface="Constantia"/>
                <a:cs typeface="Constantia"/>
                <a:sym typeface="Constantia"/>
              </a:rPr>
              <a:t>	</a:t>
            </a:r>
            <a:r>
              <a:rPr b="1" lang="en-US" sz="3200">
                <a:solidFill>
                  <a:srgbClr val="FF0000"/>
                </a:solidFill>
                <a:latin typeface="Times New Roman"/>
                <a:ea typeface="Times New Roman"/>
                <a:cs typeface="Times New Roman"/>
                <a:sym typeface="Times New Roman"/>
              </a:rPr>
              <a:t>* Thuận lợi:</a:t>
            </a:r>
            <a:endParaRPr sz="3200">
              <a:solidFill>
                <a:srgbClr val="FF0000"/>
              </a:solidFill>
              <a:latin typeface="Times New Roman"/>
              <a:ea typeface="Times New Roman"/>
              <a:cs typeface="Times New Roman"/>
              <a:sym typeface="Times New Roman"/>
            </a:endParaRPr>
          </a:p>
        </p:txBody>
      </p:sp>
      <p:pic>
        <p:nvPicPr>
          <p:cNvPr descr="BD20530_" id="118" name="Google Shape;118;p3"/>
          <p:cNvPicPr preferRelativeResize="0"/>
          <p:nvPr/>
        </p:nvPicPr>
        <p:blipFill rotWithShape="1">
          <a:blip r:embed="rId3">
            <a:alphaModFix/>
          </a:blip>
          <a:srcRect b="0" l="0" r="0" t="0"/>
          <a:stretch/>
        </p:blipFill>
        <p:spPr>
          <a:xfrm>
            <a:off x="66675" y="0"/>
            <a:ext cx="2819400" cy="1600200"/>
          </a:xfrm>
          <a:prstGeom prst="rect">
            <a:avLst/>
          </a:prstGeom>
          <a:noFill/>
          <a:ln>
            <a:noFill/>
          </a:ln>
        </p:spPr>
      </p:pic>
      <p:pic>
        <p:nvPicPr>
          <p:cNvPr descr="BD20530_" id="119" name="Google Shape;119;p3"/>
          <p:cNvPicPr preferRelativeResize="0"/>
          <p:nvPr/>
        </p:nvPicPr>
        <p:blipFill rotWithShape="1">
          <a:blip r:embed="rId3">
            <a:alphaModFix/>
          </a:blip>
          <a:srcRect b="0" l="0" r="0" t="0"/>
          <a:stretch/>
        </p:blipFill>
        <p:spPr>
          <a:xfrm rot="10800000">
            <a:off x="6397104" y="5365002"/>
            <a:ext cx="2656935" cy="1492998"/>
          </a:xfrm>
          <a:prstGeom prst="rect">
            <a:avLst/>
          </a:prstGeom>
          <a:noFill/>
          <a:ln>
            <a:noFill/>
          </a:ln>
        </p:spPr>
      </p:pic>
      <p:sp>
        <p:nvSpPr>
          <p:cNvPr id="120" name="Google Shape;120;p3"/>
          <p:cNvSpPr txBox="1"/>
          <p:nvPr>
            <p:ph idx="1" type="body"/>
          </p:nvPr>
        </p:nvSpPr>
        <p:spPr>
          <a:xfrm>
            <a:off x="457200" y="2438400"/>
            <a:ext cx="8229600" cy="2926602"/>
          </a:xfrm>
          <a:prstGeom prst="rect">
            <a:avLst/>
          </a:prstGeom>
          <a:noFill/>
          <a:ln>
            <a:noFill/>
          </a:ln>
        </p:spPr>
        <p:txBody>
          <a:bodyPr anchorCtr="0" anchor="t" bIns="45700" lIns="91425" spcFirstLastPara="1" rIns="91425" wrap="square" tIns="45700">
            <a:normAutofit/>
          </a:bodyPr>
          <a:lstStyle/>
          <a:p>
            <a:pPr indent="0" lvl="0" marL="274320" marR="0" rtl="0" algn="just">
              <a:lnSpc>
                <a:spcPct val="110000"/>
              </a:lnSpc>
              <a:spcBef>
                <a:spcPts val="0"/>
              </a:spcBef>
              <a:spcAft>
                <a:spcPts val="0"/>
              </a:spcAft>
              <a:buNone/>
            </a:pPr>
            <a:r>
              <a:rPr lang="en-US" sz="2200">
                <a:latin typeface="Times New Roman"/>
                <a:ea typeface="Times New Roman"/>
                <a:cs typeface="Times New Roman"/>
                <a:sym typeface="Times New Roman"/>
              </a:rPr>
              <a:t>.</a:t>
            </a:r>
            <a:r>
              <a:rPr b="1" lang="en-US" sz="2200">
                <a:solidFill>
                  <a:srgbClr val="000000"/>
                </a:solidFill>
                <a:latin typeface="Times New Roman"/>
                <a:ea typeface="Times New Roman"/>
                <a:cs typeface="Times New Roman"/>
                <a:sym typeface="Times New Roman"/>
              </a:rPr>
              <a:t> </a:t>
            </a:r>
            <a:r>
              <a:rPr b="1" lang="en-US" sz="1900">
                <a:solidFill>
                  <a:srgbClr val="000000"/>
                </a:solidFill>
                <a:latin typeface="Times New Roman"/>
                <a:ea typeface="Times New Roman"/>
                <a:cs typeface="Times New Roman"/>
                <a:sym typeface="Times New Roman"/>
              </a:rPr>
              <a:t>-</a:t>
            </a:r>
            <a:r>
              <a:rPr lang="en-US" sz="1900">
                <a:solidFill>
                  <a:srgbClr val="000000"/>
                </a:solidFill>
                <a:latin typeface="Times New Roman"/>
                <a:ea typeface="Times New Roman"/>
                <a:cs typeface="Times New Roman"/>
                <a:sym typeface="Times New Roman"/>
              </a:rPr>
              <a:t> Ban giám hiệu đã trang bị đầy đủ tài liệu học. Học liệu, thường xuyên tổ chức bồi dưỡng chuyên môn cho giáo viên.</a:t>
            </a:r>
            <a:endParaRPr sz="1900">
              <a:latin typeface="Times New Roman"/>
              <a:ea typeface="Times New Roman"/>
              <a:cs typeface="Times New Roman"/>
              <a:sym typeface="Times New Roman"/>
            </a:endParaRPr>
          </a:p>
          <a:p>
            <a:pPr indent="0" lvl="0" marL="274320" marR="0" rtl="0" algn="just">
              <a:lnSpc>
                <a:spcPct val="110000"/>
              </a:lnSpc>
              <a:spcBef>
                <a:spcPts val="0"/>
              </a:spcBef>
              <a:spcAft>
                <a:spcPts val="0"/>
              </a:spcAft>
              <a:buNone/>
            </a:pPr>
            <a:r>
              <a:rPr b="1" lang="en-US" sz="1900">
                <a:solidFill>
                  <a:srgbClr val="000000"/>
                </a:solidFill>
                <a:latin typeface="Times New Roman"/>
                <a:ea typeface="Times New Roman"/>
                <a:cs typeface="Times New Roman"/>
                <a:sym typeface="Times New Roman"/>
              </a:rPr>
              <a:t>- </a:t>
            </a:r>
            <a:r>
              <a:rPr lang="en-US" sz="1900">
                <a:solidFill>
                  <a:srgbClr val="000000"/>
                </a:solidFill>
                <a:latin typeface="Times New Roman"/>
                <a:ea typeface="Times New Roman"/>
                <a:cs typeface="Times New Roman"/>
                <a:sym typeface="Times New Roman"/>
              </a:rPr>
              <a:t>Giáo viên nhiệt tình làm đồ dùng đồ chơi sáng tạo phục vụ cho việc giảng dạy và phát triển ngôn ngữ cho trẻ.</a:t>
            </a:r>
            <a:endParaRPr sz="1900">
              <a:latin typeface="Times New Roman"/>
              <a:ea typeface="Times New Roman"/>
              <a:cs typeface="Times New Roman"/>
              <a:sym typeface="Times New Roman"/>
            </a:endParaRPr>
          </a:p>
          <a:p>
            <a:pPr indent="0" lvl="0" marL="274320" marR="0" rtl="0" algn="just">
              <a:lnSpc>
                <a:spcPct val="110000"/>
              </a:lnSpc>
              <a:spcBef>
                <a:spcPts val="0"/>
              </a:spcBef>
              <a:spcAft>
                <a:spcPts val="0"/>
              </a:spcAft>
              <a:buNone/>
            </a:pPr>
            <a:r>
              <a:rPr lang="en-US" sz="1900">
                <a:solidFill>
                  <a:srgbClr val="000000"/>
                </a:solidFill>
                <a:latin typeface="Times New Roman"/>
                <a:ea typeface="Times New Roman"/>
                <a:cs typeface="Times New Roman"/>
                <a:sym typeface="Times New Roman"/>
              </a:rPr>
              <a:t>- Hai cô phối hợp và thực hiện tốt trong việc chăm sóc giáo dục trẻ.</a:t>
            </a:r>
            <a:endParaRPr sz="1900">
              <a:latin typeface="Times New Roman"/>
              <a:ea typeface="Times New Roman"/>
              <a:cs typeface="Times New Roman"/>
              <a:sym typeface="Times New Roman"/>
            </a:endParaRPr>
          </a:p>
          <a:p>
            <a:pPr indent="-117475" lvl="0" marL="274320" rtl="0" algn="l">
              <a:spcBef>
                <a:spcPts val="520"/>
              </a:spcBef>
              <a:spcAft>
                <a:spcPts val="0"/>
              </a:spcAft>
              <a:buSzPts val="2470"/>
              <a:buNone/>
            </a:pPr>
            <a:r>
              <a:t/>
            </a:r>
            <a:endParaRPr>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16"/>
                                        </p:tgtEl>
                                        <p:attrNameLst>
                                          <p:attrName>style.visibility</p:attrName>
                                        </p:attrNameLst>
                                      </p:cBhvr>
                                      <p:to>
                                        <p:strVal val="visible"/>
                                      </p:to>
                                    </p:set>
                                    <p:animEffect filter="fade" transition="in">
                                      <p:cBhvr>
                                        <p:cTn dur="2000"/>
                                        <p:tgtEl>
                                          <p:spTgt spid="116"/>
                                        </p:tgtEl>
                                      </p:cBhvr>
                                    </p:animEffect>
                                  </p:childTnLst>
                                </p:cTn>
                              </p:par>
                              <p:par>
                                <p:cTn fill="hold" nodeType="withEffect" presetClass="entr" presetID="10" presetSubtype="0">
                                  <p:stCondLst>
                                    <p:cond delay="0"/>
                                  </p:stCondLst>
                                  <p:childTnLst>
                                    <p:set>
                                      <p:cBhvr>
                                        <p:cTn dur="1" fill="hold">
                                          <p:stCondLst>
                                            <p:cond delay="0"/>
                                          </p:stCondLst>
                                        </p:cTn>
                                        <p:tgtEl>
                                          <p:spTgt spid="117"/>
                                        </p:tgtEl>
                                        <p:attrNameLst>
                                          <p:attrName>style.visibility</p:attrName>
                                        </p:attrNameLst>
                                      </p:cBhvr>
                                      <p:to>
                                        <p:strVal val="visible"/>
                                      </p:to>
                                    </p:set>
                                    <p:animEffect filter="fade" transition="in">
                                      <p:cBhvr>
                                        <p:cTn dur="2000"/>
                                        <p:tgtEl>
                                          <p:spTgt spid="117"/>
                                        </p:tgtEl>
                                      </p:cBhvr>
                                    </p:animEffect>
                                  </p:childTnLst>
                                </p:cTn>
                              </p:par>
                              <p:par>
                                <p:cTn fill="hold" nodeType="with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500"/>
                                        <p:tgtEl>
                                          <p:spTgt spid="118"/>
                                        </p:tgtEl>
                                      </p:cBhvr>
                                    </p:animEffect>
                                  </p:childTnLst>
                                </p:cTn>
                              </p:par>
                              <p:par>
                                <p:cTn fill="hold" nodeType="withEffect" presetClass="entr" presetID="10" presetSubtype="0">
                                  <p:stCondLst>
                                    <p:cond delay="0"/>
                                  </p:stCondLst>
                                  <p:childTnLst>
                                    <p:set>
                                      <p:cBhvr>
                                        <p:cTn dur="1" fill="hold">
                                          <p:stCondLst>
                                            <p:cond delay="0"/>
                                          </p:stCondLst>
                                        </p:cTn>
                                        <p:tgtEl>
                                          <p:spTgt spid="119"/>
                                        </p:tgtEl>
                                        <p:attrNameLst>
                                          <p:attrName>style.visibility</p:attrName>
                                        </p:attrNameLst>
                                      </p:cBhvr>
                                      <p:to>
                                        <p:strVal val="visible"/>
                                      </p:to>
                                    </p:set>
                                    <p:animEffect filter="fade" transition="in">
                                      <p:cBhvr>
                                        <p:cTn dur="500"/>
                                        <p:tgtEl>
                                          <p:spTgt spid="11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4"/>
          <p:cNvSpPr/>
          <p:nvPr/>
        </p:nvSpPr>
        <p:spPr>
          <a:xfrm>
            <a:off x="0" y="0"/>
            <a:ext cx="9144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26" name="Google Shape;126;p4"/>
          <p:cNvSpPr/>
          <p:nvPr/>
        </p:nvSpPr>
        <p:spPr>
          <a:xfrm flipH="1" rot="-2700000">
            <a:off x="-282117" y="-253670"/>
            <a:ext cx="1370729" cy="1376989"/>
          </a:xfrm>
          <a:custGeom>
            <a:rect b="b" l="l" r="r" t="t"/>
            <a:pathLst>
              <a:path extrusionOk="0" h="1376989" w="1827638">
                <a:moveTo>
                  <a:pt x="0" y="987379"/>
                </a:moveTo>
                <a:lnTo>
                  <a:pt x="987379" y="0"/>
                </a:lnTo>
                <a:lnTo>
                  <a:pt x="1827638" y="840260"/>
                </a:lnTo>
                <a:lnTo>
                  <a:pt x="1827638" y="1376989"/>
                </a:lnTo>
                <a:lnTo>
                  <a:pt x="0" y="1376989"/>
                </a:lnTo>
                <a:close/>
              </a:path>
            </a:pathLst>
          </a:custGeom>
          <a:solidFill>
            <a:schemeClr val="accent1">
              <a:alpha val="2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27" name="Google Shape;127;p4"/>
          <p:cNvSpPr/>
          <p:nvPr/>
        </p:nvSpPr>
        <p:spPr>
          <a:xfrm flipH="1" rot="-2700000">
            <a:off x="668731" y="422146"/>
            <a:ext cx="484026" cy="645368"/>
          </a:xfrm>
          <a:prstGeom prst="rect">
            <a:avLst/>
          </a:prstGeom>
          <a:solidFill>
            <a:schemeClr val="accent1">
              <a:alpha val="2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28" name="Google Shape;128;p4"/>
          <p:cNvSpPr/>
          <p:nvPr/>
        </p:nvSpPr>
        <p:spPr>
          <a:xfrm flipH="1" rot="-2700000">
            <a:off x="7532612" y="655140"/>
            <a:ext cx="515604" cy="687472"/>
          </a:xfrm>
          <a:prstGeom prst="rect">
            <a:avLst/>
          </a:prstGeom>
          <a:solidFill>
            <a:schemeClr val="accent4">
              <a:alpha val="2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29" name="Google Shape;129;p4"/>
          <p:cNvSpPr/>
          <p:nvPr/>
        </p:nvSpPr>
        <p:spPr>
          <a:xfrm flipH="1" rot="10800000">
            <a:off x="7017483" y="1"/>
            <a:ext cx="2126518" cy="1480837"/>
          </a:xfrm>
          <a:custGeom>
            <a:rect b="b" l="l" r="r" t="t"/>
            <a:pathLst>
              <a:path extrusionOk="0" h="1480837" w="2835357">
                <a:moveTo>
                  <a:pt x="2835357" y="1480837"/>
                </a:moveTo>
                <a:lnTo>
                  <a:pt x="0" y="1480837"/>
                </a:lnTo>
                <a:lnTo>
                  <a:pt x="1552727" y="0"/>
                </a:lnTo>
                <a:lnTo>
                  <a:pt x="2835357" y="1223245"/>
                </a:lnTo>
                <a:close/>
              </a:path>
            </a:pathLst>
          </a:custGeom>
          <a:solidFill>
            <a:schemeClr val="accent4">
              <a:alpha val="2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30" name="Google Shape;130;p4"/>
          <p:cNvSpPr/>
          <p:nvPr/>
        </p:nvSpPr>
        <p:spPr>
          <a:xfrm flipH="1">
            <a:off x="5982258" y="6115502"/>
            <a:ext cx="1120885" cy="742499"/>
          </a:xfrm>
          <a:prstGeom prst="triangle">
            <a:avLst>
              <a:gd fmla="val 50000" name="adj"/>
            </a:avLst>
          </a:prstGeom>
          <a:solidFill>
            <a:schemeClr val="accent1">
              <a:alpha val="2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31" name="Google Shape;131;p4"/>
          <p:cNvSpPr/>
          <p:nvPr/>
        </p:nvSpPr>
        <p:spPr>
          <a:xfrm flipH="1">
            <a:off x="5703061" y="6453144"/>
            <a:ext cx="611177" cy="404857"/>
          </a:xfrm>
          <a:prstGeom prst="triangle">
            <a:avLst>
              <a:gd fmla="val 50000" name="adj"/>
            </a:avLst>
          </a:prstGeom>
          <a:solidFill>
            <a:schemeClr val="accent1">
              <a:alpha val="2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32" name="Google Shape;132;p4"/>
          <p:cNvSpPr/>
          <p:nvPr/>
        </p:nvSpPr>
        <p:spPr>
          <a:xfrm>
            <a:off x="990600" y="-8521"/>
            <a:ext cx="7225165" cy="792088"/>
          </a:xfrm>
          <a:prstGeom prst="horizontalScroll">
            <a:avLst>
              <a:gd fmla="val 12500" name="adj"/>
            </a:avLst>
          </a:prstGeom>
          <a:solidFill>
            <a:srgbClr val="00B0F0"/>
          </a:solidFill>
          <a:ln cap="flat" cmpd="sng" w="25400">
            <a:solidFill>
              <a:srgbClr val="0A519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3200">
                <a:solidFill>
                  <a:schemeClr val="dk1"/>
                </a:solidFill>
                <a:latin typeface="Constantia"/>
                <a:ea typeface="Constantia"/>
                <a:cs typeface="Constantia"/>
                <a:sym typeface="Constantia"/>
              </a:rPr>
              <a:t>ĐÁNH GIÁ THỰC TRẠNG</a:t>
            </a:r>
            <a:endParaRPr b="1" sz="3200">
              <a:solidFill>
                <a:schemeClr val="dk1"/>
              </a:solidFill>
              <a:latin typeface="Constantia"/>
              <a:ea typeface="Constantia"/>
              <a:cs typeface="Constantia"/>
              <a:sym typeface="Constantia"/>
            </a:endParaRPr>
          </a:p>
        </p:txBody>
      </p:sp>
      <p:sp>
        <p:nvSpPr>
          <p:cNvPr id="133" name="Google Shape;133;p4"/>
          <p:cNvSpPr txBox="1"/>
          <p:nvPr/>
        </p:nvSpPr>
        <p:spPr>
          <a:xfrm>
            <a:off x="768834" y="1129095"/>
            <a:ext cx="4336565"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1800">
                <a:solidFill>
                  <a:srgbClr val="02485C"/>
                </a:solidFill>
                <a:latin typeface="Constantia"/>
                <a:ea typeface="Constantia"/>
                <a:cs typeface="Constantia"/>
                <a:sym typeface="Constantia"/>
              </a:rPr>
              <a:t>	</a:t>
            </a:r>
            <a:r>
              <a:rPr b="1" lang="en-US" sz="2800">
                <a:solidFill>
                  <a:srgbClr val="FF0000"/>
                </a:solidFill>
                <a:latin typeface="Times New Roman"/>
                <a:ea typeface="Times New Roman"/>
                <a:cs typeface="Times New Roman"/>
                <a:sym typeface="Times New Roman"/>
              </a:rPr>
              <a:t>* Khó khăn:</a:t>
            </a:r>
            <a:endParaRPr sz="2800">
              <a:solidFill>
                <a:srgbClr val="FF0000"/>
              </a:solidFill>
              <a:latin typeface="Times New Roman"/>
              <a:ea typeface="Times New Roman"/>
              <a:cs typeface="Times New Roman"/>
              <a:sym typeface="Times New Roman"/>
            </a:endParaRPr>
          </a:p>
        </p:txBody>
      </p:sp>
      <p:pic>
        <p:nvPicPr>
          <p:cNvPr descr="BD20530_" id="134" name="Google Shape;134;p4"/>
          <p:cNvPicPr preferRelativeResize="0"/>
          <p:nvPr/>
        </p:nvPicPr>
        <p:blipFill rotWithShape="1">
          <a:blip r:embed="rId3">
            <a:alphaModFix/>
          </a:blip>
          <a:srcRect b="0" l="0" r="0" t="0"/>
          <a:stretch/>
        </p:blipFill>
        <p:spPr>
          <a:xfrm>
            <a:off x="-99654" y="-123422"/>
            <a:ext cx="2819400" cy="1600200"/>
          </a:xfrm>
          <a:prstGeom prst="rect">
            <a:avLst/>
          </a:prstGeom>
          <a:noFill/>
          <a:ln>
            <a:noFill/>
          </a:ln>
        </p:spPr>
      </p:pic>
      <p:pic>
        <p:nvPicPr>
          <p:cNvPr descr="BD20530_" id="135" name="Google Shape;135;p4"/>
          <p:cNvPicPr preferRelativeResize="0"/>
          <p:nvPr/>
        </p:nvPicPr>
        <p:blipFill rotWithShape="1">
          <a:blip r:embed="rId3">
            <a:alphaModFix/>
          </a:blip>
          <a:srcRect b="0" l="0" r="0" t="0"/>
          <a:stretch/>
        </p:blipFill>
        <p:spPr>
          <a:xfrm rot="10800000">
            <a:off x="6314238" y="4180812"/>
            <a:ext cx="2656935" cy="1492998"/>
          </a:xfrm>
          <a:prstGeom prst="rect">
            <a:avLst/>
          </a:prstGeom>
          <a:noFill/>
          <a:ln>
            <a:noFill/>
          </a:ln>
        </p:spPr>
      </p:pic>
      <p:sp>
        <p:nvSpPr>
          <p:cNvPr id="136" name="Google Shape;136;p4"/>
          <p:cNvSpPr txBox="1"/>
          <p:nvPr/>
        </p:nvSpPr>
        <p:spPr>
          <a:xfrm>
            <a:off x="511442" y="2008430"/>
            <a:ext cx="8251557" cy="2608215"/>
          </a:xfrm>
          <a:prstGeom prst="rect">
            <a:avLst/>
          </a:prstGeom>
          <a:noFill/>
          <a:ln>
            <a:noFill/>
          </a:ln>
        </p:spPr>
        <p:txBody>
          <a:bodyPr anchorCtr="0" anchor="t" bIns="45700" lIns="91425" spcFirstLastPara="1" rIns="91425" wrap="square" tIns="45700">
            <a:spAutoFit/>
          </a:bodyPr>
          <a:lstStyle/>
          <a:p>
            <a:pPr indent="0" lvl="0" marL="0" marR="0" rtl="0" algn="l">
              <a:lnSpc>
                <a:spcPct val="110000"/>
              </a:lnSpc>
              <a:spcBef>
                <a:spcPts val="0"/>
              </a:spcBef>
              <a:spcAft>
                <a:spcPts val="0"/>
              </a:spcAft>
              <a:buNone/>
            </a:pPr>
            <a:r>
              <a:t/>
            </a:r>
            <a:endParaRPr b="1" sz="1800">
              <a:solidFill>
                <a:srgbClr val="000000"/>
              </a:solidFill>
              <a:latin typeface="Times New Roman"/>
              <a:ea typeface="Times New Roman"/>
              <a:cs typeface="Times New Roman"/>
              <a:sym typeface="Times New Roman"/>
            </a:endParaRPr>
          </a:p>
          <a:p>
            <a:pPr indent="0" lvl="0" marL="0" marR="0" rtl="0" algn="l">
              <a:lnSpc>
                <a:spcPct val="110000"/>
              </a:lnSpc>
              <a:spcBef>
                <a:spcPts val="0"/>
              </a:spcBef>
              <a:spcAft>
                <a:spcPts val="0"/>
              </a:spcAft>
              <a:buNone/>
            </a:pPr>
            <a:r>
              <a:t/>
            </a:r>
            <a:endParaRPr b="1" sz="1800">
              <a:solidFill>
                <a:srgbClr val="000000"/>
              </a:solidFill>
              <a:latin typeface="Times New Roman"/>
              <a:ea typeface="Times New Roman"/>
              <a:cs typeface="Times New Roman"/>
              <a:sym typeface="Times New Roman"/>
            </a:endParaRPr>
          </a:p>
          <a:p>
            <a:pPr indent="0" lvl="0" marL="0" marR="0" rtl="0" algn="l">
              <a:lnSpc>
                <a:spcPct val="110000"/>
              </a:lnSpc>
              <a:spcBef>
                <a:spcPts val="0"/>
              </a:spcBef>
              <a:spcAft>
                <a:spcPts val="0"/>
              </a:spcAft>
              <a:buNone/>
            </a:pPr>
            <a:r>
              <a:rPr b="1" lang="en-US" sz="1900">
                <a:solidFill>
                  <a:srgbClr val="000000"/>
                </a:solidFill>
                <a:latin typeface="Times New Roman"/>
                <a:ea typeface="Times New Roman"/>
                <a:cs typeface="Times New Roman"/>
                <a:sym typeface="Times New Roman"/>
              </a:rPr>
              <a:t>- </a:t>
            </a:r>
            <a:r>
              <a:rPr lang="en-US" sz="1900">
                <a:solidFill>
                  <a:srgbClr val="000000"/>
                </a:solidFill>
                <a:latin typeface="Times New Roman"/>
                <a:ea typeface="Times New Roman"/>
                <a:cs typeface="Times New Roman"/>
                <a:sym typeface="Times New Roman"/>
              </a:rPr>
              <a:t>Lớp tôi có 23 trẻ, trong đó trẻ có 2 độ tuổi khác nhau nên rất khó khăn trong việc chăm sóc và tập nói cho trẻ.</a:t>
            </a:r>
            <a:endParaRPr sz="1900">
              <a:solidFill>
                <a:schemeClr val="dk1"/>
              </a:solidFill>
              <a:latin typeface="Times New Roman"/>
              <a:ea typeface="Times New Roman"/>
              <a:cs typeface="Times New Roman"/>
              <a:sym typeface="Times New Roman"/>
            </a:endParaRPr>
          </a:p>
          <a:p>
            <a:pPr indent="0" lvl="0" marL="0" marR="0" rtl="0" algn="just">
              <a:lnSpc>
                <a:spcPct val="110000"/>
              </a:lnSpc>
              <a:spcBef>
                <a:spcPts val="0"/>
              </a:spcBef>
              <a:spcAft>
                <a:spcPts val="0"/>
              </a:spcAft>
              <a:buNone/>
            </a:pPr>
            <a:r>
              <a:rPr b="1" lang="en-US" sz="1900">
                <a:solidFill>
                  <a:srgbClr val="000000"/>
                </a:solidFill>
                <a:latin typeface="Times New Roman"/>
                <a:ea typeface="Times New Roman"/>
                <a:cs typeface="Times New Roman"/>
                <a:sym typeface="Times New Roman"/>
              </a:rPr>
              <a:t>- </a:t>
            </a:r>
            <a:r>
              <a:rPr lang="en-US" sz="1900">
                <a:solidFill>
                  <a:srgbClr val="000000"/>
                </a:solidFill>
                <a:latin typeface="Times New Roman"/>
                <a:ea typeface="Times New Roman"/>
                <a:cs typeface="Times New Roman"/>
                <a:sym typeface="Times New Roman"/>
              </a:rPr>
              <a:t>Trẻ đi học khóc nhiều, chưa quen cô và các bạn, chưa thích nghi với điều kiện sinh hoạt và hoạt động của lớp.</a:t>
            </a:r>
            <a:endParaRPr sz="1900">
              <a:solidFill>
                <a:schemeClr val="dk1"/>
              </a:solidFill>
              <a:latin typeface="Times New Roman"/>
              <a:ea typeface="Times New Roman"/>
              <a:cs typeface="Times New Roman"/>
              <a:sym typeface="Times New Roman"/>
            </a:endParaRPr>
          </a:p>
          <a:p>
            <a:pPr indent="0" lvl="0" marL="0" marR="0" rtl="0" algn="just">
              <a:lnSpc>
                <a:spcPct val="110000"/>
              </a:lnSpc>
              <a:spcBef>
                <a:spcPts val="0"/>
              </a:spcBef>
              <a:spcAft>
                <a:spcPts val="0"/>
              </a:spcAft>
              <a:buNone/>
            </a:pPr>
            <a:r>
              <a:rPr b="1" lang="en-US" sz="1900">
                <a:solidFill>
                  <a:srgbClr val="000000"/>
                </a:solidFill>
                <a:latin typeface="Times New Roman"/>
                <a:ea typeface="Times New Roman"/>
                <a:cs typeface="Times New Roman"/>
                <a:sym typeface="Times New Roman"/>
              </a:rPr>
              <a:t>- </a:t>
            </a:r>
            <a:r>
              <a:rPr lang="en-US" sz="1900">
                <a:solidFill>
                  <a:srgbClr val="000000"/>
                </a:solidFill>
                <a:latin typeface="Times New Roman"/>
                <a:ea typeface="Times New Roman"/>
                <a:cs typeface="Times New Roman"/>
                <a:sym typeface="Times New Roman"/>
              </a:rPr>
              <a:t>Khả năng nhận thức dùng từ không chính xác dẫn đến trẻ nhút nhát, không mạnh dạn giao tiếp với cô.</a:t>
            </a:r>
            <a:endParaRPr sz="1900">
              <a:solidFill>
                <a:schemeClr val="dk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2000"/>
                                        <p:tgtEl>
                                          <p:spTgt spid="132"/>
                                        </p:tgtEl>
                                      </p:cBhvr>
                                    </p:animEffect>
                                  </p:childTnLst>
                                </p:cTn>
                              </p:par>
                              <p:par>
                                <p:cTn fill="hold" nodeType="withEffect" presetClass="entr" presetID="10" presetSubtype="0">
                                  <p:stCondLst>
                                    <p:cond delay="0"/>
                                  </p:stCondLst>
                                  <p:childTnLst>
                                    <p:set>
                                      <p:cBhvr>
                                        <p:cTn dur="1" fill="hold">
                                          <p:stCondLst>
                                            <p:cond delay="0"/>
                                          </p:stCondLst>
                                        </p:cTn>
                                        <p:tgtEl>
                                          <p:spTgt spid="133"/>
                                        </p:tgtEl>
                                        <p:attrNameLst>
                                          <p:attrName>style.visibility</p:attrName>
                                        </p:attrNameLst>
                                      </p:cBhvr>
                                      <p:to>
                                        <p:strVal val="visible"/>
                                      </p:to>
                                    </p:set>
                                    <p:animEffect filter="fade" transition="in">
                                      <p:cBhvr>
                                        <p:cTn dur="2000"/>
                                        <p:tgtEl>
                                          <p:spTgt spid="133"/>
                                        </p:tgtEl>
                                      </p:cBhvr>
                                    </p:animEffect>
                                  </p:childTnLst>
                                </p:cTn>
                              </p:par>
                              <p:par>
                                <p:cTn fill="hold" nodeType="with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500"/>
                                        <p:tgtEl>
                                          <p:spTgt spid="134"/>
                                        </p:tgtEl>
                                      </p:cBhvr>
                                    </p:animEffect>
                                  </p:childTnLst>
                                </p:cTn>
                              </p:par>
                              <p:par>
                                <p:cTn fill="hold" nodeType="with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500"/>
                                        <p:tgtEl>
                                          <p:spTgt spid="1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5"/>
          <p:cNvSpPr/>
          <p:nvPr/>
        </p:nvSpPr>
        <p:spPr>
          <a:xfrm>
            <a:off x="1" y="517267"/>
            <a:ext cx="9144000" cy="523220"/>
          </a:xfrm>
          <a:prstGeom prst="rect">
            <a:avLst/>
          </a:prstGeom>
          <a:noFill/>
          <a:ln>
            <a:noFill/>
          </a:ln>
        </p:spPr>
        <p:txBody>
          <a:bodyPr anchorCtr="0" anchor="ctr" bIns="45700" lIns="91425" spcFirstLastPara="1" rIns="91425" wrap="square" tIns="45700">
            <a:spAutoFit/>
          </a:bodyPr>
          <a:lstStyle/>
          <a:p>
            <a:pPr indent="539750" lvl="0" marL="0" marR="0" rtl="0" algn="ctr">
              <a:lnSpc>
                <a:spcPct val="100000"/>
              </a:lnSpc>
              <a:spcBef>
                <a:spcPts val="0"/>
              </a:spcBef>
              <a:spcAft>
                <a:spcPts val="0"/>
              </a:spcAft>
              <a:buClr>
                <a:srgbClr val="FF0000"/>
              </a:buClr>
              <a:buSzPts val="2800"/>
              <a:buFont typeface="Times New Roman"/>
              <a:buNone/>
            </a:pPr>
            <a:r>
              <a:rPr b="0" i="0" lang="en-US" sz="2800" u="none" cap="none" strike="noStrike">
                <a:solidFill>
                  <a:srgbClr val="FF0000"/>
                </a:solidFill>
                <a:latin typeface="Times New Roman"/>
                <a:ea typeface="Times New Roman"/>
                <a:cs typeface="Times New Roman"/>
                <a:sym typeface="Times New Roman"/>
              </a:rPr>
              <a:t>* Khảo sát ng</a:t>
            </a:r>
            <a:r>
              <a:rPr lang="en-US" sz="2800">
                <a:solidFill>
                  <a:srgbClr val="FF0000"/>
                </a:solidFill>
                <a:latin typeface="Times New Roman"/>
                <a:ea typeface="Times New Roman"/>
                <a:cs typeface="Times New Roman"/>
                <a:sym typeface="Times New Roman"/>
              </a:rPr>
              <a:t>ôn ngữ </a:t>
            </a:r>
            <a:r>
              <a:rPr b="0" i="0" lang="en-US" sz="2800" u="none" cap="none" strike="noStrike">
                <a:solidFill>
                  <a:srgbClr val="FF0000"/>
                </a:solidFill>
                <a:latin typeface="Times New Roman"/>
                <a:ea typeface="Times New Roman"/>
                <a:cs typeface="Times New Roman"/>
                <a:sym typeface="Times New Roman"/>
              </a:rPr>
              <a:t>của trẻ đầu năm học: </a:t>
            </a:r>
            <a:endParaRPr b="0" i="0" sz="2800" u="none" cap="none" strike="noStrike">
              <a:solidFill>
                <a:srgbClr val="FF0000"/>
              </a:solidFill>
              <a:latin typeface="Arial"/>
              <a:ea typeface="Arial"/>
              <a:cs typeface="Arial"/>
              <a:sym typeface="Arial"/>
            </a:endParaRPr>
          </a:p>
        </p:txBody>
      </p:sp>
      <p:pic>
        <p:nvPicPr>
          <p:cNvPr descr="BD20530_" id="142" name="Google Shape;142;p5"/>
          <p:cNvPicPr preferRelativeResize="0"/>
          <p:nvPr/>
        </p:nvPicPr>
        <p:blipFill rotWithShape="1">
          <a:blip r:embed="rId3">
            <a:alphaModFix/>
          </a:blip>
          <a:srcRect b="0" l="0" r="0" t="0"/>
          <a:stretch/>
        </p:blipFill>
        <p:spPr>
          <a:xfrm>
            <a:off x="0" y="-30162"/>
            <a:ext cx="2819400" cy="1600200"/>
          </a:xfrm>
          <a:prstGeom prst="rect">
            <a:avLst/>
          </a:prstGeom>
          <a:noFill/>
          <a:ln>
            <a:noFill/>
          </a:ln>
        </p:spPr>
      </p:pic>
      <p:pic>
        <p:nvPicPr>
          <p:cNvPr descr="BD20530_" id="143" name="Google Shape;143;p5"/>
          <p:cNvPicPr preferRelativeResize="0"/>
          <p:nvPr/>
        </p:nvPicPr>
        <p:blipFill rotWithShape="1">
          <a:blip r:embed="rId3">
            <a:alphaModFix/>
          </a:blip>
          <a:srcRect b="0" l="0" r="0" t="0"/>
          <a:stretch/>
        </p:blipFill>
        <p:spPr>
          <a:xfrm rot="10800000">
            <a:off x="6397104" y="5365002"/>
            <a:ext cx="2656935" cy="1492998"/>
          </a:xfrm>
          <a:prstGeom prst="rect">
            <a:avLst/>
          </a:prstGeom>
          <a:noFill/>
          <a:ln>
            <a:noFill/>
          </a:ln>
        </p:spPr>
      </p:pic>
      <p:graphicFrame>
        <p:nvGraphicFramePr>
          <p:cNvPr id="144" name="Google Shape;144;p5"/>
          <p:cNvGraphicFramePr/>
          <p:nvPr/>
        </p:nvGraphicFramePr>
        <p:xfrm>
          <a:off x="228600" y="1905000"/>
          <a:ext cx="3000000" cy="3000000"/>
        </p:xfrm>
        <a:graphic>
          <a:graphicData uri="http://schemas.openxmlformats.org/drawingml/2006/table">
            <a:tbl>
              <a:tblPr bandRow="1" firstCol="1" firstRow="1">
                <a:noFill/>
                <a:tableStyleId>{111FF9AC-0232-45CB-BD5E-D4D5EF2D59EB}</a:tableStyleId>
              </a:tblPr>
              <a:tblGrid>
                <a:gridCol w="1810950"/>
                <a:gridCol w="3358925"/>
                <a:gridCol w="773900"/>
                <a:gridCol w="666700"/>
                <a:gridCol w="666700"/>
                <a:gridCol w="666700"/>
                <a:gridCol w="666700"/>
              </a:tblGrid>
              <a:tr h="335650">
                <a:tc rowSpan="2">
                  <a:txBody>
                    <a:bodyPr/>
                    <a:lstStyle/>
                    <a:p>
                      <a:pPr indent="0" lvl="0" marL="0" marR="0" rtl="0" algn="just">
                        <a:lnSpc>
                          <a:spcPct val="120000"/>
                        </a:lnSpc>
                        <a:spcBef>
                          <a:spcPts val="0"/>
                        </a:spcBef>
                        <a:spcAft>
                          <a:spcPts val="0"/>
                        </a:spcAft>
                        <a:buNone/>
                      </a:pPr>
                      <a:r>
                        <a:rPr b="1" lang="en-US" sz="1400" u="none" cap="none" strike="noStrike">
                          <a:solidFill>
                            <a:srgbClr val="000000"/>
                          </a:solidFill>
                          <a:latin typeface="Times New Roman"/>
                          <a:ea typeface="Times New Roman"/>
                          <a:cs typeface="Times New Roman"/>
                          <a:sym typeface="Times New Roman"/>
                        </a:rPr>
                        <a:t>Phân loại khả năng ngôn ngữ của trẻ</a:t>
                      </a:r>
                      <a:endParaRPr sz="1000" u="none" cap="none" strike="noStrike">
                        <a:latin typeface="Times New Roman"/>
                        <a:ea typeface="Times New Roman"/>
                        <a:cs typeface="Times New Roman"/>
                        <a:sym typeface="Times New Roman"/>
                      </a:endParaRPr>
                    </a:p>
                  </a:txBody>
                  <a:tcPr marT="0" marB="0" marR="95250" marL="95250" anchor="ctr"/>
                </a:tc>
                <a:tc gridSpan="2">
                  <a:txBody>
                    <a:bodyPr/>
                    <a:lstStyle/>
                    <a:p>
                      <a:pPr indent="-534670" lvl="0" marL="534670" marR="0" rtl="0" algn="ctr">
                        <a:lnSpc>
                          <a:spcPct val="120000"/>
                        </a:lnSpc>
                        <a:spcBef>
                          <a:spcPts val="0"/>
                        </a:spcBef>
                        <a:spcAft>
                          <a:spcPts val="0"/>
                        </a:spcAft>
                        <a:buNone/>
                      </a:pPr>
                      <a:r>
                        <a:rPr b="1" lang="en-US" sz="1400" u="none" cap="none" strike="noStrike">
                          <a:solidFill>
                            <a:srgbClr val="000000"/>
                          </a:solidFill>
                          <a:latin typeface="Times New Roman"/>
                          <a:ea typeface="Times New Roman"/>
                          <a:cs typeface="Times New Roman"/>
                          <a:sym typeface="Times New Roman"/>
                        </a:rPr>
                        <a:t>Đạt</a:t>
                      </a:r>
                      <a:endParaRPr sz="1000" u="none" cap="none" strike="noStrike">
                        <a:latin typeface="Times New Roman"/>
                        <a:ea typeface="Times New Roman"/>
                        <a:cs typeface="Times New Roman"/>
                        <a:sym typeface="Times New Roman"/>
                      </a:endParaRPr>
                    </a:p>
                  </a:txBody>
                  <a:tcPr marT="0" marB="0" marR="95250" marL="95250" anchor="ctr"/>
                </a:tc>
                <a:tc hMerge="1"/>
                <a:tc gridSpan="2">
                  <a:txBody>
                    <a:bodyPr/>
                    <a:lstStyle/>
                    <a:p>
                      <a:pPr indent="-534670" lvl="0" marL="534670" marR="0" rtl="0" algn="ctr">
                        <a:lnSpc>
                          <a:spcPct val="120000"/>
                        </a:lnSpc>
                        <a:spcBef>
                          <a:spcPts val="0"/>
                        </a:spcBef>
                        <a:spcAft>
                          <a:spcPts val="0"/>
                        </a:spcAft>
                        <a:buNone/>
                      </a:pPr>
                      <a:r>
                        <a:rPr b="1" lang="en-US" sz="1400" u="none" cap="none" strike="noStrike">
                          <a:solidFill>
                            <a:srgbClr val="000000"/>
                          </a:solidFill>
                          <a:latin typeface="Times New Roman"/>
                          <a:ea typeface="Times New Roman"/>
                          <a:cs typeface="Times New Roman"/>
                          <a:sym typeface="Times New Roman"/>
                        </a:rPr>
                        <a:t>Chưa đạt</a:t>
                      </a:r>
                      <a:endParaRPr sz="1000" u="none" cap="none" strike="noStrike">
                        <a:latin typeface="Times New Roman"/>
                        <a:ea typeface="Times New Roman"/>
                        <a:cs typeface="Times New Roman"/>
                        <a:sym typeface="Times New Roman"/>
                      </a:endParaRPr>
                    </a:p>
                  </a:txBody>
                  <a:tcPr marT="0" marB="0" marR="0" marL="0"/>
                </a:tc>
                <a:tc hMerge="1"/>
                <a:tc>
                  <a:txBody>
                    <a:bodyPr/>
                    <a:lstStyle/>
                    <a:p>
                      <a:pPr indent="0" lvl="0" marL="0" marR="0" rtl="0" algn="l">
                        <a:spcBef>
                          <a:spcPts val="0"/>
                        </a:spcBef>
                        <a:spcAft>
                          <a:spcPts val="0"/>
                        </a:spcAft>
                        <a:buNone/>
                      </a:pPr>
                      <a:r>
                        <a:t/>
                      </a:r>
                      <a:endParaRPr sz="1800"/>
                    </a:p>
                  </a:txBody>
                  <a:tcPr marT="45725" marB="45725" marR="91450" marL="91450"/>
                </a:tc>
                <a:tc rowSpan="2">
                  <a:txBody>
                    <a:bodyPr/>
                    <a:lstStyle/>
                    <a:p>
                      <a:pPr indent="0" lvl="0" marL="0" marR="0" rtl="0" algn="just">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nchor="ctr"/>
                </a:tc>
              </a:tr>
              <a:tr h="449450">
                <a:tc vMerge="1"/>
                <a:tc>
                  <a:txBody>
                    <a:bodyPr/>
                    <a:lstStyle/>
                    <a:p>
                      <a:pPr indent="0" lvl="0" marL="0" marR="0" rtl="0" algn="ctr">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SL</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just">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Tỷ lệ %</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ctr">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SL</a:t>
                      </a:r>
                      <a:endParaRPr sz="1000">
                        <a:latin typeface="Times New Roman"/>
                        <a:ea typeface="Times New Roman"/>
                        <a:cs typeface="Times New Roman"/>
                        <a:sym typeface="Times New Roman"/>
                      </a:endParaRPr>
                    </a:p>
                  </a:txBody>
                  <a:tcPr marT="0" marB="0" marR="0" marL="0"/>
                </a:tc>
                <a:tc>
                  <a:txBody>
                    <a:bodyPr/>
                    <a:lstStyle/>
                    <a:p>
                      <a:pPr indent="0" lvl="0" marL="0" marR="0" rtl="0" algn="just">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 Tỷ lệ %</a:t>
                      </a:r>
                      <a:endParaRPr sz="1000">
                        <a:latin typeface="Times New Roman"/>
                        <a:ea typeface="Times New Roman"/>
                        <a:cs typeface="Times New Roman"/>
                        <a:sym typeface="Times New Roman"/>
                      </a:endParaRPr>
                    </a:p>
                  </a:txBody>
                  <a:tcPr marT="0" marB="0" marR="0" marL="0"/>
                </a:tc>
                <a:tc>
                  <a:txBody>
                    <a:bodyPr/>
                    <a:lstStyle/>
                    <a:p>
                      <a:pPr indent="0" lvl="0" marL="0" marR="0" rtl="0" algn="ctr">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c vMerge="1"/>
              </a:tr>
              <a:tr h="449450">
                <a:tc>
                  <a:txBody>
                    <a:bodyPr/>
                    <a:lstStyle/>
                    <a:p>
                      <a:pPr indent="0" lvl="0" marL="0" marR="0" rtl="0" algn="just">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Khả năng phát âm có vốn từ tốt.</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just">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10</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just">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 43,5%</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just">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 13</a:t>
                      </a:r>
                      <a:endParaRPr sz="1000">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1400">
                          <a:latin typeface="Times New Roman"/>
                          <a:ea typeface="Times New Roman"/>
                          <a:cs typeface="Times New Roman"/>
                          <a:sym typeface="Times New Roman"/>
                        </a:rPr>
                        <a:t> </a:t>
                      </a:r>
                      <a:endParaRPr sz="1000">
                        <a:latin typeface="Times New Roman"/>
                        <a:ea typeface="Times New Roman"/>
                        <a:cs typeface="Times New Roman"/>
                        <a:sym typeface="Times New Roman"/>
                      </a:endParaRPr>
                    </a:p>
                  </a:txBody>
                  <a:tcPr marT="0" marB="0" marR="0" marL="0"/>
                </a:tc>
                <a:tc>
                  <a:txBody>
                    <a:bodyPr/>
                    <a:lstStyle/>
                    <a:p>
                      <a:pPr indent="0" lvl="0" marL="0" marR="0" rtl="0" algn="just">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56,5%</a:t>
                      </a:r>
                      <a:endParaRPr sz="1000">
                        <a:latin typeface="Times New Roman"/>
                        <a:ea typeface="Times New Roman"/>
                        <a:cs typeface="Times New Roman"/>
                        <a:sym typeface="Times New Roman"/>
                      </a:endParaRPr>
                    </a:p>
                  </a:txBody>
                  <a:tcPr marT="0" marB="0" marR="0" marL="0"/>
                </a:tc>
                <a:tc>
                  <a:txBody>
                    <a:bodyPr/>
                    <a:lstStyle/>
                    <a:p>
                      <a:pPr indent="0" lvl="0" marL="0" marR="0" rtl="0" algn="ctr">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c>
                  <a:txBody>
                    <a:bodyPr/>
                    <a:lstStyle/>
                    <a:p>
                      <a:pPr indent="540385" lvl="0" marL="0" marR="0" rtl="0" algn="just">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r>
              <a:tr h="684400">
                <a:tc>
                  <a:txBody>
                    <a:bodyPr/>
                    <a:lstStyle/>
                    <a:p>
                      <a:pPr indent="0" lvl="0" marL="0" marR="0" rtl="0" algn="just">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Khả năng nói đủ câu, rõ ràng, mạch lạc</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l">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9</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l">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 39,1%</a:t>
                      </a:r>
                      <a:endParaRPr sz="1200">
                        <a:latin typeface="Times New Roman"/>
                        <a:ea typeface="Times New Roman"/>
                        <a:cs typeface="Times New Roman"/>
                        <a:sym typeface="Times New Roman"/>
                      </a:endParaRPr>
                    </a:p>
                  </a:txBody>
                  <a:tcPr marT="0" marB="0" marR="95250" marL="95250"/>
                </a:tc>
                <a:tc>
                  <a:txBody>
                    <a:bodyPr/>
                    <a:lstStyle/>
                    <a:p>
                      <a:pPr indent="0" lvl="0" marL="0" marR="0" rtl="0" algn="l">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14</a:t>
                      </a:r>
                      <a:endParaRPr sz="1200">
                        <a:latin typeface="Times New Roman"/>
                        <a:ea typeface="Times New Roman"/>
                        <a:cs typeface="Times New Roman"/>
                        <a:sym typeface="Times New Roman"/>
                      </a:endParaRPr>
                    </a:p>
                  </a:txBody>
                  <a:tcPr marT="0" marB="0" marR="0" marL="0"/>
                </a:tc>
                <a:tc>
                  <a:txBody>
                    <a:bodyPr/>
                    <a:lstStyle/>
                    <a:p>
                      <a:pPr indent="0" lvl="0" marL="0" marR="0" rtl="0" algn="l">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60,9%</a:t>
                      </a:r>
                      <a:endParaRPr sz="1200">
                        <a:latin typeface="Times New Roman"/>
                        <a:ea typeface="Times New Roman"/>
                        <a:cs typeface="Times New Roman"/>
                        <a:sym typeface="Times New Roman"/>
                      </a:endParaRPr>
                    </a:p>
                  </a:txBody>
                  <a:tcPr marT="0" marB="0" marR="0" marL="0"/>
                </a:tc>
                <a:tc>
                  <a:txBody>
                    <a:bodyPr/>
                    <a:lstStyle/>
                    <a:p>
                      <a:pPr indent="0" lvl="0" marL="0" marR="0" rtl="0" algn="ctr">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c>
                  <a:txBody>
                    <a:bodyPr/>
                    <a:lstStyle/>
                    <a:p>
                      <a:pPr indent="540385" lvl="0" marL="0" marR="0" rtl="0" algn="just">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r>
              <a:tr h="449450">
                <a:tc>
                  <a:txBody>
                    <a:bodyPr/>
                    <a:lstStyle/>
                    <a:p>
                      <a:pPr indent="0" lvl="0" marL="0" marR="0" rtl="0" algn="just">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Sữ dụng ngôn ngữ để giao tiêp.</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just">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8</a:t>
                      </a:r>
                      <a:endParaRPr sz="1000">
                        <a:latin typeface="Times New Roman"/>
                        <a:ea typeface="Times New Roman"/>
                        <a:cs typeface="Times New Roman"/>
                        <a:sym typeface="Times New Roman"/>
                      </a:endParaRPr>
                    </a:p>
                  </a:txBody>
                  <a:tcPr marT="0" marB="0" marR="95250" marL="95250" anchor="ctr"/>
                </a:tc>
                <a:tc>
                  <a:txBody>
                    <a:bodyPr/>
                    <a:lstStyle/>
                    <a:p>
                      <a:pPr indent="0" lvl="0" marL="0" marR="0" rtl="0" algn="l">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 34,8%</a:t>
                      </a:r>
                      <a:endParaRPr sz="1200">
                        <a:latin typeface="Times New Roman"/>
                        <a:ea typeface="Times New Roman"/>
                        <a:cs typeface="Times New Roman"/>
                        <a:sym typeface="Times New Roman"/>
                      </a:endParaRPr>
                    </a:p>
                  </a:txBody>
                  <a:tcPr marT="0" marB="0" marR="95250" marL="95250"/>
                </a:tc>
                <a:tc>
                  <a:txBody>
                    <a:bodyPr/>
                    <a:lstStyle/>
                    <a:p>
                      <a:pPr indent="0" lvl="0" marL="0" marR="0" rtl="0" algn="l">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15</a:t>
                      </a:r>
                      <a:endParaRPr sz="1200">
                        <a:latin typeface="Times New Roman"/>
                        <a:ea typeface="Times New Roman"/>
                        <a:cs typeface="Times New Roman"/>
                        <a:sym typeface="Times New Roman"/>
                      </a:endParaRPr>
                    </a:p>
                  </a:txBody>
                  <a:tcPr marT="0" marB="0" marR="0" marL="0"/>
                </a:tc>
                <a:tc>
                  <a:txBody>
                    <a:bodyPr/>
                    <a:lstStyle/>
                    <a:p>
                      <a:pPr indent="0" lvl="0" marL="0" marR="0" rtl="0" algn="l">
                        <a:lnSpc>
                          <a:spcPct val="120000"/>
                        </a:lnSpc>
                        <a:spcBef>
                          <a:spcPts val="0"/>
                        </a:spcBef>
                        <a:spcAft>
                          <a:spcPts val="0"/>
                        </a:spcAft>
                        <a:buNone/>
                      </a:pPr>
                      <a:r>
                        <a:rPr lang="en-US" sz="1400">
                          <a:solidFill>
                            <a:srgbClr val="000000"/>
                          </a:solidFill>
                          <a:latin typeface="Times New Roman"/>
                          <a:ea typeface="Times New Roman"/>
                          <a:cs typeface="Times New Roman"/>
                          <a:sym typeface="Times New Roman"/>
                        </a:rPr>
                        <a:t>65,2%</a:t>
                      </a:r>
                      <a:endParaRPr sz="1200">
                        <a:latin typeface="Times New Roman"/>
                        <a:ea typeface="Times New Roman"/>
                        <a:cs typeface="Times New Roman"/>
                        <a:sym typeface="Times New Roman"/>
                      </a:endParaRPr>
                    </a:p>
                  </a:txBody>
                  <a:tcPr marT="0" marB="0" marR="0" marL="0"/>
                </a:tc>
                <a:tc>
                  <a:txBody>
                    <a:bodyPr/>
                    <a:lstStyle/>
                    <a:p>
                      <a:pPr indent="0" lvl="0" marL="0" marR="0" rtl="0" algn="ctr">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c>
                  <a:txBody>
                    <a:bodyPr/>
                    <a:lstStyle/>
                    <a:p>
                      <a:pPr indent="540385" lvl="0" marL="0" marR="0" rtl="0" algn="just">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r>
              <a:tr h="558900">
                <a:tc>
                  <a:txBody>
                    <a:bodyPr/>
                    <a:lstStyle/>
                    <a:p>
                      <a:pPr indent="0" lvl="0" marL="0" marR="0" rtl="0" algn="just">
                        <a:lnSpc>
                          <a:spcPct val="107000"/>
                        </a:lnSpc>
                        <a:spcBef>
                          <a:spcPts val="0"/>
                        </a:spcBef>
                        <a:spcAft>
                          <a:spcPts val="0"/>
                        </a:spcAft>
                        <a:buNone/>
                      </a:pPr>
                      <a:r>
                        <a:t/>
                      </a:r>
                      <a:endParaRPr sz="1000">
                        <a:latin typeface="Times New Roman"/>
                        <a:ea typeface="Times New Roman"/>
                        <a:cs typeface="Times New Roman"/>
                        <a:sym typeface="Times New Roman"/>
                      </a:endParaRPr>
                    </a:p>
                  </a:txBody>
                  <a:tcPr marT="0" marB="0" marR="0" marL="0"/>
                </a:tc>
                <a:tc>
                  <a:txBody>
                    <a:bodyPr/>
                    <a:lstStyle/>
                    <a:p>
                      <a:pPr indent="0" lvl="0" marL="0" marR="0" rtl="0" algn="just">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0" marL="0"/>
                </a:tc>
                <a:tc>
                  <a:txBody>
                    <a:bodyPr/>
                    <a:lstStyle/>
                    <a:p>
                      <a:pPr indent="0" lvl="0" marL="0" marR="0" rtl="0" algn="ctr">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c>
                  <a:txBody>
                    <a:bodyPr/>
                    <a:lstStyle/>
                    <a:p>
                      <a:pPr indent="0" lvl="0" marL="0" marR="0" rtl="0" algn="ctr">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c>
                  <a:txBody>
                    <a:bodyPr/>
                    <a:lstStyle/>
                    <a:p>
                      <a:pPr indent="0" lvl="0" marL="0" marR="0" rtl="0" algn="ctr">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c>
                  <a:txBody>
                    <a:bodyPr/>
                    <a:lstStyle/>
                    <a:p>
                      <a:pPr indent="0" lvl="0" marL="0" marR="0" rtl="0" algn="l">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c>
                  <a:txBody>
                    <a:bodyPr/>
                    <a:lstStyle/>
                    <a:p>
                      <a:pPr indent="540385" lvl="0" marL="0" marR="0" rtl="0" algn="just">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r>
              <a:tr h="349325">
                <a:tc>
                  <a:txBody>
                    <a:bodyPr/>
                    <a:lstStyle/>
                    <a:p>
                      <a:pPr indent="0" lvl="0" marL="0" marR="0" rtl="0" algn="just">
                        <a:lnSpc>
                          <a:spcPct val="107000"/>
                        </a:lnSpc>
                        <a:spcBef>
                          <a:spcPts val="0"/>
                        </a:spcBef>
                        <a:spcAft>
                          <a:spcPts val="0"/>
                        </a:spcAft>
                        <a:buNone/>
                      </a:pPr>
                      <a:r>
                        <a:rPr lang="en-US" sz="1000"/>
                        <a:t>-</a:t>
                      </a:r>
                      <a:endParaRPr sz="1000">
                        <a:latin typeface="Times New Roman"/>
                        <a:ea typeface="Times New Roman"/>
                        <a:cs typeface="Times New Roman"/>
                        <a:sym typeface="Times New Roman"/>
                      </a:endParaRPr>
                    </a:p>
                  </a:txBody>
                  <a:tcPr marT="0" marB="0" marR="0" marL="0"/>
                </a:tc>
                <a:tc>
                  <a:txBody>
                    <a:bodyPr/>
                    <a:lstStyle/>
                    <a:p>
                      <a:pPr indent="0" lvl="0" marL="0" marR="0" rtl="0" algn="just">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0" marL="0"/>
                </a:tc>
                <a:tc>
                  <a:txBody>
                    <a:bodyPr/>
                    <a:lstStyle/>
                    <a:p>
                      <a:pPr indent="0" lvl="0" marL="0" marR="0" rtl="0" algn="l">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c>
                  <a:txBody>
                    <a:bodyPr/>
                    <a:lstStyle/>
                    <a:p>
                      <a:pPr indent="0" lvl="0" marL="0" marR="0" rtl="0" algn="ctr">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c>
                  <a:txBody>
                    <a:bodyPr/>
                    <a:lstStyle/>
                    <a:p>
                      <a:pPr indent="0" lvl="0" marL="0" marR="0" rtl="0" algn="ctr">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c>
                  <a:txBody>
                    <a:bodyPr/>
                    <a:lstStyle/>
                    <a:p>
                      <a:pPr indent="0" lvl="0" marL="0" marR="0" rtl="0" algn="ctr">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c>
                  <a:txBody>
                    <a:bodyPr/>
                    <a:lstStyle/>
                    <a:p>
                      <a:pPr indent="540385" lvl="0" marL="0" marR="0" rtl="0" algn="just">
                        <a:lnSpc>
                          <a:spcPct val="110000"/>
                        </a:lnSpc>
                        <a:spcBef>
                          <a:spcPts val="0"/>
                        </a:spcBef>
                        <a:spcAft>
                          <a:spcPts val="0"/>
                        </a:spcAft>
                        <a:buNone/>
                      </a:pPr>
                      <a:r>
                        <a:t/>
                      </a:r>
                      <a:endParaRPr sz="1000">
                        <a:latin typeface="Times New Roman"/>
                        <a:ea typeface="Times New Roman"/>
                        <a:cs typeface="Times New Roman"/>
                        <a:sym typeface="Times New Roman"/>
                      </a:endParaRPr>
                    </a:p>
                  </a:txBody>
                  <a:tcPr marT="0" marB="0" marR="47500" marL="47500"/>
                </a:tc>
              </a:tr>
            </a:tbl>
          </a:graphicData>
        </a:graphic>
      </p:graphicFrame>
      <p:sp>
        <p:nvSpPr>
          <p:cNvPr id="145" name="Google Shape;145;p5"/>
          <p:cNvSpPr/>
          <p:nvPr/>
        </p:nvSpPr>
        <p:spPr>
          <a:xfrm>
            <a:off x="-4935892" y="43934"/>
            <a:ext cx="17827304" cy="369332"/>
          </a:xfrm>
          <a:prstGeom prst="rect">
            <a:avLst/>
          </a:prstGeom>
          <a:noFill/>
          <a:ln>
            <a:noFill/>
          </a:ln>
        </p:spPr>
        <p:txBody>
          <a:bodyPr anchorCtr="0" anchor="ctr" bIns="45700" lIns="91425" spcFirstLastPara="1" rIns="91425" wrap="square" tIns="45700">
            <a:spAutoFit/>
          </a:bodyPr>
          <a:lstStyle/>
          <a:p>
            <a:pPr indent="457200" lvl="0" marL="0" marR="0" rtl="0" algn="just">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 Khảo sát :</a:t>
            </a:r>
            <a:endParaRPr b="0" i="0" sz="1800" u="none" cap="none" strike="noStrik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42"/>
                                        </p:tgtEl>
                                        <p:attrNameLst>
                                          <p:attrName>style.visibility</p:attrName>
                                        </p:attrNameLst>
                                      </p:cBhvr>
                                      <p:to>
                                        <p:strVal val="visible"/>
                                      </p:to>
                                    </p:set>
                                    <p:animEffect filter="fade" transition="in">
                                      <p:cBhvr>
                                        <p:cTn dur="500"/>
                                        <p:tgtEl>
                                          <p:spTgt spid="142"/>
                                        </p:tgtEl>
                                      </p:cBhvr>
                                    </p:animEffect>
                                  </p:childTnLst>
                                </p:cTn>
                              </p:par>
                              <p:par>
                                <p:cTn fill="hold" nodeType="with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500"/>
                                        <p:tgtEl>
                                          <p:spTgt spid="14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6"/>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a:bodyPr>
          <a:lstStyle/>
          <a:p>
            <a:pPr indent="0" lvl="0" marL="0" rtl="0" algn="l">
              <a:spcBef>
                <a:spcPts val="0"/>
              </a:spcBef>
              <a:spcAft>
                <a:spcPts val="0"/>
              </a:spcAft>
              <a:buClr>
                <a:schemeClr val="dk2"/>
              </a:buClr>
              <a:buSzPts val="5000"/>
              <a:buFont typeface="Calibri"/>
              <a:buNone/>
            </a:pPr>
            <a:r>
              <a:t/>
            </a:r>
            <a:endParaRPr/>
          </a:p>
        </p:txBody>
      </p:sp>
      <p:sp>
        <p:nvSpPr>
          <p:cNvPr id="151" name="Google Shape;151;p6"/>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rmAutofit/>
          </a:bodyPr>
          <a:lstStyle/>
          <a:p>
            <a:pPr indent="-117475" lvl="0" marL="274320" rtl="0" algn="l">
              <a:spcBef>
                <a:spcPts val="0"/>
              </a:spcBef>
              <a:spcAft>
                <a:spcPts val="0"/>
              </a:spcAft>
              <a:buSzPts val="2470"/>
              <a:buNone/>
            </a:pPr>
            <a:r>
              <a:t/>
            </a:r>
            <a:endParaRPr/>
          </a:p>
        </p:txBody>
      </p:sp>
      <p:pic>
        <p:nvPicPr>
          <p:cNvPr id="152" name="Google Shape;152;p6"/>
          <p:cNvPicPr preferRelativeResize="0"/>
          <p:nvPr/>
        </p:nvPicPr>
        <p:blipFill rotWithShape="1">
          <a:blip r:embed="rId3">
            <a:alphaModFix/>
          </a:blip>
          <a:srcRect b="0" l="0" r="0" t="0"/>
          <a:stretch/>
        </p:blipFill>
        <p:spPr>
          <a:xfrm>
            <a:off x="1" y="22689"/>
            <a:ext cx="9144000" cy="6823364"/>
          </a:xfrm>
          <a:prstGeom prst="rect">
            <a:avLst/>
          </a:prstGeom>
          <a:solidFill>
            <a:srgbClr val="FFC000"/>
          </a:solidFill>
          <a:ln>
            <a:noFill/>
          </a:ln>
        </p:spPr>
      </p:pic>
      <p:pic>
        <p:nvPicPr>
          <p:cNvPr id="153" name="Google Shape;153;p6"/>
          <p:cNvPicPr preferRelativeResize="0"/>
          <p:nvPr/>
        </p:nvPicPr>
        <p:blipFill rotWithShape="1">
          <a:blip r:embed="rId4">
            <a:alphaModFix/>
          </a:blip>
          <a:srcRect b="0" l="0" r="0" t="0"/>
          <a:stretch/>
        </p:blipFill>
        <p:spPr>
          <a:xfrm>
            <a:off x="-4916" y="4738255"/>
            <a:ext cx="4153336" cy="2066233"/>
          </a:xfrm>
          <a:prstGeom prst="rect">
            <a:avLst/>
          </a:prstGeom>
          <a:noFill/>
          <a:ln>
            <a:noFill/>
          </a:ln>
        </p:spPr>
      </p:pic>
      <p:pic>
        <p:nvPicPr>
          <p:cNvPr descr="Co be" id="154" name="Google Shape;154;p6"/>
          <p:cNvPicPr preferRelativeResize="0"/>
          <p:nvPr/>
        </p:nvPicPr>
        <p:blipFill rotWithShape="1">
          <a:blip r:embed="rId5">
            <a:alphaModFix/>
          </a:blip>
          <a:srcRect b="0" l="0" r="0" t="0"/>
          <a:stretch/>
        </p:blipFill>
        <p:spPr>
          <a:xfrm>
            <a:off x="7620000" y="3446318"/>
            <a:ext cx="1371600" cy="1828800"/>
          </a:xfrm>
          <a:prstGeom prst="rect">
            <a:avLst/>
          </a:prstGeom>
          <a:noFill/>
          <a:ln>
            <a:noFill/>
          </a:ln>
        </p:spPr>
      </p:pic>
      <p:sp>
        <p:nvSpPr>
          <p:cNvPr id="155" name="Google Shape;155;p6"/>
          <p:cNvSpPr/>
          <p:nvPr/>
        </p:nvSpPr>
        <p:spPr>
          <a:xfrm>
            <a:off x="1866901" y="838200"/>
            <a:ext cx="5410200" cy="3657600"/>
          </a:xfrm>
          <a:prstGeom prst="irregularSeal1">
            <a:avLst/>
          </a:prstGeom>
          <a:solidFill>
            <a:srgbClr val="FFFF00"/>
          </a:solidFill>
          <a:ln cap="flat" cmpd="sng" w="25400">
            <a:solidFill>
              <a:srgbClr val="0A519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3600">
                <a:solidFill>
                  <a:schemeClr val="dk2"/>
                </a:solidFill>
                <a:latin typeface="Times New Roman"/>
                <a:ea typeface="Times New Roman"/>
                <a:cs typeface="Times New Roman"/>
                <a:sym typeface="Times New Roman"/>
              </a:rPr>
              <a:t>TRÌNH BÀY BIỆN PHÁP</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54"/>
                                        </p:tgtEl>
                                        <p:attrNameLst>
                                          <p:attrName>style.visibility</p:attrName>
                                        </p:attrNameLst>
                                      </p:cBhvr>
                                      <p:to>
                                        <p:strVal val="visible"/>
                                      </p:to>
                                    </p:set>
                                    <p:animEffect filter="fade" transition="in">
                                      <p:cBhvr>
                                        <p:cTn dur="2000"/>
                                        <p:tgtEl>
                                          <p:spTgt spid="154"/>
                                        </p:tgtEl>
                                      </p:cBhvr>
                                    </p:animEffect>
                                  </p:childTnLst>
                                </p:cTn>
                              </p:par>
                              <p:par>
                                <p:cTn fill="hold" nodeType="withEffect" presetClass="entr" presetID="10" presetSubtype="0">
                                  <p:stCondLst>
                                    <p:cond delay="0"/>
                                  </p:stCondLst>
                                  <p:childTnLst>
                                    <p:set>
                                      <p:cBhvr>
                                        <p:cTn dur="1" fill="hold">
                                          <p:stCondLst>
                                            <p:cond delay="0"/>
                                          </p:stCondLst>
                                        </p:cTn>
                                        <p:tgtEl>
                                          <p:spTgt spid="152"/>
                                        </p:tgtEl>
                                        <p:attrNameLst>
                                          <p:attrName>style.visibility</p:attrName>
                                        </p:attrNameLst>
                                      </p:cBhvr>
                                      <p:to>
                                        <p:strVal val="visible"/>
                                      </p:to>
                                    </p:set>
                                    <p:animEffect filter="fade" transition="in">
                                      <p:cBhvr>
                                        <p:cTn dur="2000"/>
                                        <p:tgtEl>
                                          <p:spTgt spid="152"/>
                                        </p:tgtEl>
                                      </p:cBhvr>
                                    </p:animEffect>
                                  </p:childTnLst>
                                </p:cTn>
                              </p:par>
                              <p:par>
                                <p:cTn fill="hold" nodeType="withEffect" presetClass="entr" presetID="10" presetSubtype="0">
                                  <p:stCondLst>
                                    <p:cond delay="0"/>
                                  </p:stCondLst>
                                  <p:childTnLst>
                                    <p:set>
                                      <p:cBhvr>
                                        <p:cTn dur="1" fill="hold">
                                          <p:stCondLst>
                                            <p:cond delay="0"/>
                                          </p:stCondLst>
                                        </p:cTn>
                                        <p:tgtEl>
                                          <p:spTgt spid="155"/>
                                        </p:tgtEl>
                                        <p:attrNameLst>
                                          <p:attrName>style.visibility</p:attrName>
                                        </p:attrNameLst>
                                      </p:cBhvr>
                                      <p:to>
                                        <p:strVal val="visible"/>
                                      </p:to>
                                    </p:set>
                                    <p:animEffect filter="fade" transition="in">
                                      <p:cBhvr>
                                        <p:cTn dur="2000"/>
                                        <p:tgtEl>
                                          <p:spTgt spid="155"/>
                                        </p:tgtEl>
                                      </p:cBhvr>
                                    </p:animEffect>
                                  </p:childTnLst>
                                </p:cTn>
                              </p:par>
                              <p:par>
                                <p:cTn fill="hold" nodeType="withEffect" presetClass="entr" presetID="10" presetSubtype="0">
                                  <p:stCondLst>
                                    <p:cond delay="0"/>
                                  </p:stCondLst>
                                  <p:childTnLst>
                                    <p:set>
                                      <p:cBhvr>
                                        <p:cTn dur="1" fill="hold">
                                          <p:stCondLst>
                                            <p:cond delay="0"/>
                                          </p:stCondLst>
                                        </p:cTn>
                                        <p:tgtEl>
                                          <p:spTgt spid="153"/>
                                        </p:tgtEl>
                                        <p:attrNameLst>
                                          <p:attrName>style.visibility</p:attrName>
                                        </p:attrNameLst>
                                      </p:cBhvr>
                                      <p:to>
                                        <p:strVal val="visible"/>
                                      </p:to>
                                    </p:set>
                                    <p:animEffect filter="fade" transition="in">
                                      <p:cBhvr>
                                        <p:cTn dur="2000"/>
                                        <p:tgtEl>
                                          <p:spTgt spid="15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7"/>
          <p:cNvSpPr txBox="1"/>
          <p:nvPr>
            <p:ph type="title"/>
          </p:nvPr>
        </p:nvSpPr>
        <p:spPr>
          <a:xfrm>
            <a:off x="0" y="0"/>
            <a:ext cx="9067800" cy="3200400"/>
          </a:xfrm>
          <a:prstGeom prst="rect">
            <a:avLst/>
          </a:prstGeom>
          <a:noFill/>
          <a:ln>
            <a:noFill/>
          </a:ln>
        </p:spPr>
        <p:txBody>
          <a:bodyPr anchorCtr="0" anchor="b" bIns="0" lIns="0" spcFirstLastPara="1" rIns="0" wrap="square" tIns="45700">
            <a:noAutofit/>
          </a:bodyPr>
          <a:lstStyle/>
          <a:p>
            <a:pPr indent="0" lvl="0" marL="0" rtl="0" algn="just">
              <a:spcBef>
                <a:spcPts val="0"/>
              </a:spcBef>
              <a:spcAft>
                <a:spcPts val="0"/>
              </a:spcAft>
              <a:buClr>
                <a:schemeClr val="dk2"/>
              </a:buClr>
              <a:buSzPts val="3200"/>
              <a:buFont typeface="Times New Roman"/>
              <a:buNone/>
            </a:pPr>
            <a:r>
              <a:rPr lang="en-US" sz="3200">
                <a:latin typeface="Times New Roman"/>
                <a:ea typeface="Times New Roman"/>
                <a:cs typeface="Times New Roman"/>
                <a:sym typeface="Times New Roman"/>
              </a:rPr>
              <a:t>	</a:t>
            </a:r>
            <a:endParaRPr sz="3200">
              <a:solidFill>
                <a:schemeClr val="dk1"/>
              </a:solidFill>
              <a:latin typeface="Times New Roman"/>
              <a:ea typeface="Times New Roman"/>
              <a:cs typeface="Times New Roman"/>
              <a:sym typeface="Times New Roman"/>
            </a:endParaRPr>
          </a:p>
        </p:txBody>
      </p:sp>
      <p:sp>
        <p:nvSpPr>
          <p:cNvPr id="161" name="Google Shape;161;p7"/>
          <p:cNvSpPr txBox="1"/>
          <p:nvPr>
            <p:ph idx="1" type="body"/>
          </p:nvPr>
        </p:nvSpPr>
        <p:spPr>
          <a:xfrm>
            <a:off x="-38100" y="533400"/>
            <a:ext cx="9144000" cy="6324600"/>
          </a:xfrm>
          <a:prstGeom prst="rect">
            <a:avLst/>
          </a:prstGeom>
          <a:noFill/>
          <a:ln>
            <a:noFill/>
          </a:ln>
        </p:spPr>
        <p:txBody>
          <a:bodyPr anchorCtr="0" anchor="t" bIns="45700" lIns="91425" spcFirstLastPara="1" rIns="91425" wrap="square" tIns="45700">
            <a:normAutofit/>
          </a:bodyPr>
          <a:lstStyle/>
          <a:p>
            <a:pPr indent="0" lvl="0" marL="274320" rtl="0" algn="l">
              <a:spcBef>
                <a:spcPts val="0"/>
              </a:spcBef>
              <a:spcAft>
                <a:spcPts val="0"/>
              </a:spcAft>
              <a:buNone/>
            </a:pPr>
            <a:r>
              <a:rPr b="1" lang="en-US" sz="1900"/>
              <a:t>2. </a:t>
            </a:r>
            <a:r>
              <a:rPr b="1" lang="en-US" sz="1900">
                <a:latin typeface="Times New Roman"/>
                <a:ea typeface="Times New Roman"/>
                <a:cs typeface="Times New Roman"/>
                <a:sym typeface="Times New Roman"/>
              </a:rPr>
              <a:t>Trình bày giải pháp:</a:t>
            </a:r>
            <a:endParaRPr sz="1900">
              <a:latin typeface="Times New Roman"/>
              <a:ea typeface="Times New Roman"/>
              <a:cs typeface="Times New Roman"/>
              <a:sym typeface="Times New Roman"/>
            </a:endParaRPr>
          </a:p>
          <a:p>
            <a:pPr indent="0" lvl="0" marL="274320" rtl="0" algn="l">
              <a:spcBef>
                <a:spcPts val="380"/>
              </a:spcBef>
              <a:spcAft>
                <a:spcPts val="0"/>
              </a:spcAft>
              <a:buNone/>
            </a:pPr>
            <a:r>
              <a:rPr b="1" lang="en-US" sz="1900">
                <a:latin typeface="Times New Roman"/>
                <a:ea typeface="Times New Roman"/>
                <a:cs typeface="Times New Roman"/>
                <a:sym typeface="Times New Roman"/>
              </a:rPr>
              <a:t>	</a:t>
            </a:r>
            <a:r>
              <a:rPr lang="en-US" sz="1900">
                <a:latin typeface="Times New Roman"/>
                <a:ea typeface="Times New Roman"/>
                <a:cs typeface="Times New Roman"/>
                <a:sym typeface="Times New Roman"/>
              </a:rPr>
              <a:t>Qua khảo sát trên cho thấy về giáo dục phát triển ngôn ngữ cho trẻ còn rất hạn chế. Từ thực trạng trên bản thân tôi tìm ra các biện pháp nhằm làm phong phú kiến thức cho trẻ, nâng cao ý thức phát triển ngôn ngữ cho trẻ.</a:t>
            </a:r>
            <a:endParaRPr/>
          </a:p>
          <a:p>
            <a:pPr indent="0" lvl="0" marL="274320" marR="0" rtl="0" algn="l">
              <a:lnSpc>
                <a:spcPct val="120000"/>
              </a:lnSpc>
              <a:spcBef>
                <a:spcPts val="0"/>
              </a:spcBef>
              <a:spcAft>
                <a:spcPts val="0"/>
              </a:spcAft>
              <a:buNone/>
            </a:pPr>
            <a:r>
              <a:rPr b="1" lang="en-US" sz="1900">
                <a:latin typeface="Times New Roman"/>
                <a:ea typeface="Times New Roman"/>
                <a:cs typeface="Times New Roman"/>
                <a:sym typeface="Times New Roman"/>
              </a:rPr>
              <a:t>2.1.Tìm hiểu đặc điểm tâm sinh lý của trẻ.</a:t>
            </a:r>
            <a:endParaRPr sz="1900">
              <a:latin typeface="Times New Roman"/>
              <a:ea typeface="Times New Roman"/>
              <a:cs typeface="Times New Roman"/>
              <a:sym typeface="Times New Roman"/>
            </a:endParaRPr>
          </a:p>
          <a:p>
            <a:pPr indent="0" lvl="0" marL="274320" marR="0" rtl="0" algn="just">
              <a:lnSpc>
                <a:spcPct val="120000"/>
              </a:lnSpc>
              <a:spcBef>
                <a:spcPts val="0"/>
              </a:spcBef>
              <a:spcAft>
                <a:spcPts val="0"/>
              </a:spcAft>
              <a:buNone/>
            </a:pPr>
            <a:r>
              <a:rPr lang="en-US" sz="1900">
                <a:latin typeface="Times New Roman"/>
                <a:ea typeface="Times New Roman"/>
                <a:cs typeface="Times New Roman"/>
                <a:sym typeface="Times New Roman"/>
              </a:rPr>
              <a:t>- </a:t>
            </a:r>
            <a:r>
              <a:rPr lang="en-US" sz="1900">
                <a:latin typeface="Times New Roman"/>
                <a:ea typeface="Times New Roman"/>
                <a:cs typeface="Times New Roman"/>
                <a:sym typeface="Times New Roman"/>
              </a:rPr>
              <a:t>Để tổ chức giờ học môn nhận biết tập nói cho trẻ nói riêng và các môn học khác nói chung cho trẻ, trước hết tôi luôn tham gia cùng giáo viên trong lớp khảo sát khả năng nhận biết của trẻ, tìm hiểu đặc điểm tâm sinh lý của trẻ.</a:t>
            </a:r>
            <a:endParaRPr sz="1900">
              <a:latin typeface="Times New Roman"/>
              <a:ea typeface="Times New Roman"/>
              <a:cs typeface="Times New Roman"/>
              <a:sym typeface="Times New Roman"/>
            </a:endParaRPr>
          </a:p>
          <a:p>
            <a:pPr indent="0" lvl="0" marL="274320" marR="0" rtl="0" algn="just">
              <a:lnSpc>
                <a:spcPct val="120000"/>
              </a:lnSpc>
              <a:spcBef>
                <a:spcPts val="0"/>
              </a:spcBef>
              <a:spcAft>
                <a:spcPts val="0"/>
              </a:spcAft>
              <a:buNone/>
            </a:pPr>
            <a:r>
              <a:rPr lang="en-US" sz="1900">
                <a:latin typeface="Times New Roman"/>
                <a:ea typeface="Times New Roman"/>
                <a:cs typeface="Times New Roman"/>
                <a:sym typeface="Times New Roman"/>
              </a:rPr>
              <a:t>- Khi bước vào năm học đầu tiên của độ tuổi nhà trẻ, thông thường trẻ trong độ tuổi này bắt đầu biết nói những câu đơn giản và có thể đối thoại ngắn với người lớn. Tuy nhiên thời gian này, vốn từ của trẻ thì chưa đủ để diễn đạt hết những hiểu biết của trẻ, trẻ nhút nhát, thụ động.</a:t>
            </a:r>
            <a:endParaRPr sz="1900">
              <a:latin typeface="Times New Roman"/>
              <a:ea typeface="Times New Roman"/>
              <a:cs typeface="Times New Roman"/>
              <a:sym typeface="Times New Roman"/>
            </a:endParaRPr>
          </a:p>
          <a:p>
            <a:pPr indent="0" lvl="0" marL="274320" marR="0" rtl="0" algn="just">
              <a:lnSpc>
                <a:spcPct val="120000"/>
              </a:lnSpc>
              <a:spcBef>
                <a:spcPts val="0"/>
              </a:spcBef>
              <a:spcAft>
                <a:spcPts val="0"/>
              </a:spcAft>
              <a:buNone/>
            </a:pPr>
            <a:r>
              <a:rPr lang="en-US" sz="1900">
                <a:latin typeface="Times New Roman"/>
                <a:ea typeface="Times New Roman"/>
                <a:cs typeface="Times New Roman"/>
                <a:sym typeface="Times New Roman"/>
              </a:rPr>
              <a:t>- Vì vậy phải chú ý đến từng đặc điểm tâm sinh lý cá nhân của từng trẻ, để có những biện pháp phù hợp với trẻ. Từ đó phát huy hết khả năng của từng trẻ, có các phương pháp dạy cho trẻ hứng thú hơn trong mọi hoạt động.</a:t>
            </a:r>
            <a:endParaRPr sz="1900">
              <a:latin typeface="Times New Roman"/>
              <a:ea typeface="Times New Roman"/>
              <a:cs typeface="Times New Roman"/>
              <a:sym typeface="Times New Roman"/>
            </a:endParaRPr>
          </a:p>
          <a:p>
            <a:pPr indent="-117475" lvl="0" marL="274320" rtl="0" algn="l">
              <a:spcBef>
                <a:spcPts val="520"/>
              </a:spcBef>
              <a:spcAft>
                <a:spcPts val="0"/>
              </a:spcAft>
              <a:buSzPts val="2470"/>
              <a:buNone/>
            </a:pPr>
            <a:r>
              <a:t/>
            </a:r>
            <a:endParaRPr>
              <a:latin typeface="Times New Roman"/>
              <a:ea typeface="Times New Roman"/>
              <a:cs typeface="Times New Roman"/>
              <a:sym typeface="Times New Roman"/>
            </a:endParaRPr>
          </a:p>
        </p:txBody>
      </p:sp>
      <p:pic>
        <p:nvPicPr>
          <p:cNvPr descr="BD20530_" id="162" name="Google Shape;162;p7"/>
          <p:cNvPicPr preferRelativeResize="0"/>
          <p:nvPr/>
        </p:nvPicPr>
        <p:blipFill rotWithShape="1">
          <a:blip r:embed="rId3">
            <a:alphaModFix/>
          </a:blip>
          <a:srcRect b="0" l="0" r="0" t="0"/>
          <a:stretch/>
        </p:blipFill>
        <p:spPr>
          <a:xfrm>
            <a:off x="-76200" y="-23813"/>
            <a:ext cx="2819400" cy="1600200"/>
          </a:xfrm>
          <a:prstGeom prst="rect">
            <a:avLst/>
          </a:prstGeom>
          <a:noFill/>
          <a:ln>
            <a:noFill/>
          </a:ln>
        </p:spPr>
      </p:pic>
      <p:pic>
        <p:nvPicPr>
          <p:cNvPr descr="BD20530_" id="163" name="Google Shape;163;p7"/>
          <p:cNvPicPr preferRelativeResize="0"/>
          <p:nvPr/>
        </p:nvPicPr>
        <p:blipFill rotWithShape="1">
          <a:blip r:embed="rId3">
            <a:alphaModFix/>
          </a:blip>
          <a:srcRect b="0" l="0" r="0" t="0"/>
          <a:stretch/>
        </p:blipFill>
        <p:spPr>
          <a:xfrm rot="10800000">
            <a:off x="6397104" y="5365002"/>
            <a:ext cx="2656935" cy="1492998"/>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62"/>
                                        </p:tgtEl>
                                        <p:attrNameLst>
                                          <p:attrName>style.visibility</p:attrName>
                                        </p:attrNameLst>
                                      </p:cBhvr>
                                      <p:to>
                                        <p:strVal val="visible"/>
                                      </p:to>
                                    </p:set>
                                    <p:animEffect filter="fade" transition="in">
                                      <p:cBhvr>
                                        <p:cTn dur="500"/>
                                        <p:tgtEl>
                                          <p:spTgt spid="162"/>
                                        </p:tgtEl>
                                      </p:cBhvr>
                                    </p:animEffect>
                                  </p:childTnLst>
                                </p:cTn>
                              </p:par>
                              <p:par>
                                <p:cTn fill="hold" nodeType="withEffect" presetClass="entr" presetID="10" presetSubtype="0">
                                  <p:stCondLst>
                                    <p:cond delay="0"/>
                                  </p:stCondLst>
                                  <p:childTnLst>
                                    <p:set>
                                      <p:cBhvr>
                                        <p:cTn dur="1" fill="hold">
                                          <p:stCondLst>
                                            <p:cond delay="0"/>
                                          </p:stCondLst>
                                        </p:cTn>
                                        <p:tgtEl>
                                          <p:spTgt spid="163"/>
                                        </p:tgtEl>
                                        <p:attrNameLst>
                                          <p:attrName>style.visibility</p:attrName>
                                        </p:attrNameLst>
                                      </p:cBhvr>
                                      <p:to>
                                        <p:strVal val="visible"/>
                                      </p:to>
                                    </p:set>
                                    <p:animEffect filter="fade" transition="in">
                                      <p:cBhvr>
                                        <p:cTn dur="500"/>
                                        <p:tgtEl>
                                          <p:spTgt spid="16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pic>
        <p:nvPicPr>
          <p:cNvPr descr="BD20530_" id="168" name="Google Shape;168;p8"/>
          <p:cNvPicPr preferRelativeResize="0"/>
          <p:nvPr/>
        </p:nvPicPr>
        <p:blipFill rotWithShape="1">
          <a:blip r:embed="rId3">
            <a:alphaModFix/>
          </a:blip>
          <a:srcRect b="0" l="0" r="0" t="0"/>
          <a:stretch/>
        </p:blipFill>
        <p:spPr>
          <a:xfrm>
            <a:off x="19828" y="0"/>
            <a:ext cx="2819400" cy="1600200"/>
          </a:xfrm>
          <a:prstGeom prst="rect">
            <a:avLst/>
          </a:prstGeom>
          <a:noFill/>
          <a:ln>
            <a:noFill/>
          </a:ln>
        </p:spPr>
      </p:pic>
      <p:pic>
        <p:nvPicPr>
          <p:cNvPr descr="BD20530_" id="169" name="Google Shape;169;p8"/>
          <p:cNvPicPr preferRelativeResize="0"/>
          <p:nvPr/>
        </p:nvPicPr>
        <p:blipFill rotWithShape="1">
          <a:blip r:embed="rId3">
            <a:alphaModFix/>
          </a:blip>
          <a:srcRect b="0" l="0" r="0" t="0"/>
          <a:stretch/>
        </p:blipFill>
        <p:spPr>
          <a:xfrm rot="10800000">
            <a:off x="6648738" y="5293432"/>
            <a:ext cx="2385724" cy="1340598"/>
          </a:xfrm>
          <a:prstGeom prst="rect">
            <a:avLst/>
          </a:prstGeom>
          <a:noFill/>
          <a:ln>
            <a:noFill/>
          </a:ln>
        </p:spPr>
      </p:pic>
      <p:sp>
        <p:nvSpPr>
          <p:cNvPr id="170" name="Google Shape;170;p8"/>
          <p:cNvSpPr/>
          <p:nvPr/>
        </p:nvSpPr>
        <p:spPr>
          <a:xfrm>
            <a:off x="685800" y="-121202"/>
            <a:ext cx="8305800" cy="3117264"/>
          </a:xfrm>
          <a:prstGeom prst="rect">
            <a:avLst/>
          </a:prstGeom>
          <a:noFill/>
          <a:ln>
            <a:noFill/>
          </a:ln>
        </p:spPr>
        <p:txBody>
          <a:bodyPr anchorCtr="0" anchor="t" bIns="45700" lIns="91425" spcFirstLastPara="1" rIns="91425" wrap="square" tIns="45700">
            <a:spAutoFit/>
          </a:bodyPr>
          <a:lstStyle/>
          <a:p>
            <a:pPr indent="0" lvl="0" marL="0" marR="0" rtl="0" algn="just">
              <a:lnSpc>
                <a:spcPct val="110000"/>
              </a:lnSpc>
              <a:spcBef>
                <a:spcPts val="0"/>
              </a:spcBef>
              <a:spcAft>
                <a:spcPts val="0"/>
              </a:spcAft>
              <a:buNone/>
            </a:pPr>
            <a:r>
              <a:t/>
            </a:r>
            <a:endParaRPr sz="1800">
              <a:solidFill>
                <a:srgbClr val="000000"/>
              </a:solidFill>
              <a:latin typeface="Times New Roman"/>
              <a:ea typeface="Times New Roman"/>
              <a:cs typeface="Times New Roman"/>
              <a:sym typeface="Times New Roman"/>
            </a:endParaRPr>
          </a:p>
          <a:p>
            <a:pPr indent="0" lvl="0" marL="0" marR="0" rtl="0" algn="just">
              <a:lnSpc>
                <a:spcPct val="110000"/>
              </a:lnSpc>
              <a:spcBef>
                <a:spcPts val="0"/>
              </a:spcBef>
              <a:spcAft>
                <a:spcPts val="0"/>
              </a:spcAft>
              <a:buNone/>
            </a:pPr>
            <a:r>
              <a:t/>
            </a:r>
            <a:endParaRPr sz="1800">
              <a:solidFill>
                <a:srgbClr val="000000"/>
              </a:solidFill>
              <a:latin typeface="Times New Roman"/>
              <a:ea typeface="Times New Roman"/>
              <a:cs typeface="Times New Roman"/>
              <a:sym typeface="Times New Roman"/>
            </a:endParaRPr>
          </a:p>
          <a:p>
            <a:pPr indent="0" lvl="0" marL="0" marR="0" rtl="0" algn="just">
              <a:lnSpc>
                <a:spcPct val="110000"/>
              </a:lnSpc>
              <a:spcBef>
                <a:spcPts val="0"/>
              </a:spcBef>
              <a:spcAft>
                <a:spcPts val="0"/>
              </a:spcAft>
              <a:buNone/>
            </a:pPr>
            <a:r>
              <a:t/>
            </a:r>
            <a:endParaRPr sz="1800">
              <a:solidFill>
                <a:srgbClr val="000000"/>
              </a:solidFill>
              <a:latin typeface="Times New Roman"/>
              <a:ea typeface="Times New Roman"/>
              <a:cs typeface="Times New Roman"/>
              <a:sym typeface="Times New Roman"/>
            </a:endParaRPr>
          </a:p>
          <a:p>
            <a:pPr indent="0" lvl="0" marL="0" marR="0" rtl="0" algn="just">
              <a:lnSpc>
                <a:spcPct val="110000"/>
              </a:lnSpc>
              <a:spcBef>
                <a:spcPts val="0"/>
              </a:spcBef>
              <a:spcAft>
                <a:spcPts val="0"/>
              </a:spcAft>
              <a:buNone/>
            </a:pPr>
            <a:r>
              <a:t/>
            </a:r>
            <a:endParaRPr sz="1800">
              <a:solidFill>
                <a:srgbClr val="000000"/>
              </a:solidFill>
              <a:latin typeface="Times New Roman"/>
              <a:ea typeface="Times New Roman"/>
              <a:cs typeface="Times New Roman"/>
              <a:sym typeface="Times New Roman"/>
            </a:endParaRPr>
          </a:p>
          <a:p>
            <a:pPr indent="0" lvl="0" marL="0" marR="0" rtl="0" algn="just">
              <a:lnSpc>
                <a:spcPct val="110000"/>
              </a:lnSpc>
              <a:spcBef>
                <a:spcPts val="0"/>
              </a:spcBef>
              <a:spcAft>
                <a:spcPts val="0"/>
              </a:spcAft>
              <a:buNone/>
            </a:pPr>
            <a:r>
              <a:t/>
            </a:r>
            <a:endParaRPr sz="1800">
              <a:solidFill>
                <a:srgbClr val="000000"/>
              </a:solidFill>
              <a:latin typeface="Times New Roman"/>
              <a:ea typeface="Times New Roman"/>
              <a:cs typeface="Times New Roman"/>
              <a:sym typeface="Times New Roman"/>
            </a:endParaRPr>
          </a:p>
          <a:p>
            <a:pPr indent="0" lvl="0" marL="0" marR="0" rtl="0" algn="just">
              <a:lnSpc>
                <a:spcPct val="110000"/>
              </a:lnSpc>
              <a:spcBef>
                <a:spcPts val="0"/>
              </a:spcBef>
              <a:spcAft>
                <a:spcPts val="0"/>
              </a:spcAft>
              <a:buNone/>
            </a:pPr>
            <a:r>
              <a:t/>
            </a:r>
            <a:endParaRPr sz="1800">
              <a:solidFill>
                <a:srgbClr val="000000"/>
              </a:solidFill>
              <a:latin typeface="Times New Roman"/>
              <a:ea typeface="Times New Roman"/>
              <a:cs typeface="Times New Roman"/>
              <a:sym typeface="Times New Roman"/>
            </a:endParaRPr>
          </a:p>
          <a:p>
            <a:pPr indent="0" lvl="0" marL="0" marR="0" rtl="0" algn="just">
              <a:lnSpc>
                <a:spcPct val="110000"/>
              </a:lnSpc>
              <a:spcBef>
                <a:spcPts val="0"/>
              </a:spcBef>
              <a:spcAft>
                <a:spcPts val="0"/>
              </a:spcAft>
              <a:buNone/>
            </a:pPr>
            <a:r>
              <a:t/>
            </a:r>
            <a:endParaRPr sz="1800">
              <a:solidFill>
                <a:srgbClr val="000000"/>
              </a:solidFill>
              <a:latin typeface="Times New Roman"/>
              <a:ea typeface="Times New Roman"/>
              <a:cs typeface="Times New Roman"/>
              <a:sym typeface="Times New Roman"/>
            </a:endParaRPr>
          </a:p>
          <a:p>
            <a:pPr indent="0" lvl="0" marL="0" marR="0" rtl="0" algn="just">
              <a:lnSpc>
                <a:spcPct val="110000"/>
              </a:lnSpc>
              <a:spcBef>
                <a:spcPts val="0"/>
              </a:spcBef>
              <a:spcAft>
                <a:spcPts val="0"/>
              </a:spcAft>
              <a:buNone/>
            </a:pPr>
            <a:r>
              <a:t/>
            </a:r>
            <a:endParaRPr sz="1800">
              <a:solidFill>
                <a:srgbClr val="000000"/>
              </a:solidFill>
              <a:latin typeface="Times New Roman"/>
              <a:ea typeface="Times New Roman"/>
              <a:cs typeface="Times New Roman"/>
              <a:sym typeface="Times New Roman"/>
            </a:endParaRPr>
          </a:p>
          <a:p>
            <a:pPr indent="0" lvl="0" marL="0" marR="0" rtl="0" algn="just">
              <a:lnSpc>
                <a:spcPct val="110000"/>
              </a:lnSpc>
              <a:spcBef>
                <a:spcPts val="0"/>
              </a:spcBef>
              <a:spcAft>
                <a:spcPts val="0"/>
              </a:spcAft>
              <a:buNone/>
            </a:pPr>
            <a:r>
              <a:t/>
            </a:r>
            <a:endParaRPr sz="1800">
              <a:solidFill>
                <a:srgbClr val="000000"/>
              </a:solidFill>
              <a:latin typeface="Times New Roman"/>
              <a:ea typeface="Times New Roman"/>
              <a:cs typeface="Times New Roman"/>
              <a:sym typeface="Times New Roman"/>
            </a:endParaRPr>
          </a:p>
          <a:p>
            <a:pPr indent="0" lvl="0" marL="0" marR="0" rtl="0" algn="just">
              <a:lnSpc>
                <a:spcPct val="110000"/>
              </a:lnSpc>
              <a:spcBef>
                <a:spcPts val="0"/>
              </a:spcBef>
              <a:spcAft>
                <a:spcPts val="0"/>
              </a:spcAft>
              <a:buNone/>
            </a:pPr>
            <a:r>
              <a:t/>
            </a:r>
            <a:endParaRPr sz="1800">
              <a:solidFill>
                <a:srgbClr val="000000"/>
              </a:solidFill>
              <a:latin typeface="Times New Roman"/>
              <a:ea typeface="Times New Roman"/>
              <a:cs typeface="Times New Roman"/>
              <a:sym typeface="Times New Roman"/>
            </a:endParaRPr>
          </a:p>
        </p:txBody>
      </p:sp>
      <p:sp>
        <p:nvSpPr>
          <p:cNvPr id="171" name="Google Shape;171;p8"/>
          <p:cNvSpPr txBox="1"/>
          <p:nvPr/>
        </p:nvSpPr>
        <p:spPr>
          <a:xfrm>
            <a:off x="228600" y="457200"/>
            <a:ext cx="8554200" cy="5356500"/>
          </a:xfrm>
          <a:prstGeom prst="rect">
            <a:avLst/>
          </a:prstGeom>
          <a:noFill/>
          <a:ln>
            <a:noFill/>
          </a:ln>
        </p:spPr>
        <p:txBody>
          <a:bodyPr anchorCtr="0" anchor="t" bIns="45700" lIns="91425" spcFirstLastPara="1" rIns="91425" wrap="square" tIns="45700">
            <a:spAutoFit/>
          </a:bodyPr>
          <a:lstStyle/>
          <a:p>
            <a:pPr indent="457200" lvl="0" marL="0" marR="0" rtl="0" algn="just">
              <a:lnSpc>
                <a:spcPct val="120000"/>
              </a:lnSpc>
              <a:spcBef>
                <a:spcPts val="0"/>
              </a:spcBef>
              <a:spcAft>
                <a:spcPts val="0"/>
              </a:spcAft>
              <a:buNone/>
            </a:pPr>
            <a:r>
              <a:t/>
            </a:r>
            <a:endParaRPr b="1" sz="1800">
              <a:solidFill>
                <a:schemeClr val="dk1"/>
              </a:solidFill>
              <a:latin typeface="Times New Roman"/>
              <a:ea typeface="Times New Roman"/>
              <a:cs typeface="Times New Roman"/>
              <a:sym typeface="Times New Roman"/>
            </a:endParaRPr>
          </a:p>
          <a:p>
            <a:pPr indent="457200" lvl="0" marL="0" marR="0" rtl="0" algn="just">
              <a:lnSpc>
                <a:spcPct val="120000"/>
              </a:lnSpc>
              <a:spcBef>
                <a:spcPts val="0"/>
              </a:spcBef>
              <a:spcAft>
                <a:spcPts val="0"/>
              </a:spcAft>
              <a:buNone/>
            </a:pPr>
            <a:r>
              <a:rPr b="1" lang="en-US" sz="1800">
                <a:solidFill>
                  <a:schemeClr val="dk1"/>
                </a:solidFill>
                <a:latin typeface="Times New Roman"/>
                <a:ea typeface="Times New Roman"/>
                <a:cs typeface="Times New Roman"/>
                <a:sym typeface="Times New Roman"/>
              </a:rPr>
              <a:t>2.2.Tạo môi trường lấy trẻ làm trung tâm.</a:t>
            </a:r>
            <a:endParaRPr sz="1600">
              <a:solidFill>
                <a:schemeClr val="dk1"/>
              </a:solidFill>
              <a:latin typeface="Times New Roman"/>
              <a:ea typeface="Times New Roman"/>
              <a:cs typeface="Times New Roman"/>
              <a:sym typeface="Times New Roman"/>
            </a:endParaRPr>
          </a:p>
          <a:p>
            <a:pPr indent="457200" lvl="0" marL="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 </a:t>
            </a:r>
            <a:r>
              <a:rPr lang="en-US" sz="1800">
                <a:solidFill>
                  <a:schemeClr val="dk1"/>
                </a:solidFill>
                <a:latin typeface="Times New Roman"/>
                <a:ea typeface="Times New Roman"/>
                <a:cs typeface="Times New Roman"/>
                <a:sym typeface="Times New Roman"/>
              </a:rPr>
              <a:t>Khi mới bắt đầu đi học trẻ tạm thời rời gia đình đến với vòng tay cô giáo với các bạn cùng lứa tuổi với đầy bỡ ngỡ. Trẻ chủ yếu khóc, nhớ nhà và rất cần tình thương của từ cô giáo, các cô cũng rất vất vả trong giai đoạn đầu trẻ đến lớp. </a:t>
            </a:r>
            <a:endParaRPr sz="1600">
              <a:solidFill>
                <a:schemeClr val="dk1"/>
              </a:solidFill>
              <a:latin typeface="Times New Roman"/>
              <a:ea typeface="Times New Roman"/>
              <a:cs typeface="Times New Roman"/>
              <a:sym typeface="Times New Roman"/>
            </a:endParaRPr>
          </a:p>
          <a:p>
            <a:pPr indent="0" lvl="0" marL="0" marR="0" rtl="0" algn="just">
              <a:lnSpc>
                <a:spcPct val="120000"/>
              </a:lnSpc>
              <a:spcBef>
                <a:spcPts val="0"/>
              </a:spcBef>
              <a:spcAft>
                <a:spcPts val="0"/>
              </a:spcAft>
              <a:buNone/>
            </a:pPr>
            <a:r>
              <a:rPr lang="en-US" sz="1800">
                <a:solidFill>
                  <a:schemeClr val="dk1"/>
                </a:solidFill>
                <a:latin typeface="Times New Roman"/>
                <a:ea typeface="Times New Roman"/>
                <a:cs typeface="Times New Roman"/>
                <a:sym typeface="Times New Roman"/>
              </a:rPr>
              <a:t>- </a:t>
            </a:r>
            <a:r>
              <a:rPr lang="en-US" sz="1800">
                <a:solidFill>
                  <a:schemeClr val="dk1"/>
                </a:solidFill>
                <a:latin typeface="Times New Roman"/>
                <a:ea typeface="Times New Roman"/>
                <a:cs typeface="Times New Roman"/>
                <a:sym typeface="Times New Roman"/>
              </a:rPr>
              <a:t>Nhất là tạo lòng tin cho phụ huynh cũng như khích lệ trẻ thích đến lớp. Do đó mà giáo viên phải có nhiệm vụ hướng dẫn cũng như dạy bảo trẻ thêm nhiều điều và trao đổi với phụ huynh để có biện pháp chủ đạo nhằm bồi dưỡng thêm kiến thức cho trẻ thông qua quá trình dạy học và làm quen các bộ môn trong lứa tuổi nhà trẻ nhất là lĩnh vực phát triển ngôn ngữ nhận biết và tập nói. Với trẻ mầm non nói chung và lứa tuổi nhà trẻ nói riêng thì phát âm đúng từ ngữ là việc khó khăn vì bản thân trẻ còn nói ngọng, chưa chuẩn. Cô là người củng cố, uốn nắn trẻ nói từng câu, từng từ, trẻ nói đúng, nói chuẩn, nói đủ câu để trẻ phát triển được ngôn ngữ cũng như tư duy một cách tốt nhất. Chính vì vậy mà phải tạo môi trường cho trẻ hoạt động để trẻ có nhiều cơ hội được quan sát,thỏa mãn trí tò mò, khám phá thế giới thông qua các giờ trẻ được hoạt động, và hoạt động với đồ vật là chủ đạo trong suốt quá trình học ở mầm non.</a:t>
            </a:r>
            <a:endParaRPr sz="1600">
              <a:solidFill>
                <a:schemeClr val="dk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68"/>
                                        </p:tgtEl>
                                        <p:attrNameLst>
                                          <p:attrName>style.visibility</p:attrName>
                                        </p:attrNameLst>
                                      </p:cBhvr>
                                      <p:to>
                                        <p:strVal val="visible"/>
                                      </p:to>
                                    </p:set>
                                    <p:animEffect filter="fade" transition="in">
                                      <p:cBhvr>
                                        <p:cTn dur="500"/>
                                        <p:tgtEl>
                                          <p:spTgt spid="168"/>
                                        </p:tgtEl>
                                      </p:cBhvr>
                                    </p:animEffect>
                                  </p:childTnLst>
                                </p:cTn>
                              </p:par>
                              <p:par>
                                <p:cTn fill="hold" nodeType="withEffect" presetClass="entr" presetID="10" presetSubtype="0">
                                  <p:stCondLst>
                                    <p:cond delay="0"/>
                                  </p:stCondLst>
                                  <p:childTnLst>
                                    <p:set>
                                      <p:cBhvr>
                                        <p:cTn dur="1" fill="hold">
                                          <p:stCondLst>
                                            <p:cond delay="0"/>
                                          </p:stCondLst>
                                        </p:cTn>
                                        <p:tgtEl>
                                          <p:spTgt spid="169"/>
                                        </p:tgtEl>
                                        <p:attrNameLst>
                                          <p:attrName>style.visibility</p:attrName>
                                        </p:attrNameLst>
                                      </p:cBhvr>
                                      <p:to>
                                        <p:strVal val="visible"/>
                                      </p:to>
                                    </p:set>
                                    <p:animEffect filter="fade" transition="in">
                                      <p:cBhvr>
                                        <p:cTn dur="500"/>
                                        <p:tgtEl>
                                          <p:spTgt spid="16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pic>
        <p:nvPicPr>
          <p:cNvPr id="176" name="Google Shape;176;p9"/>
          <p:cNvPicPr preferRelativeResize="0"/>
          <p:nvPr>
            <p:ph idx="1" type="body"/>
          </p:nvPr>
        </p:nvPicPr>
        <p:blipFill rotWithShape="1">
          <a:blip r:embed="rId3">
            <a:alphaModFix/>
          </a:blip>
          <a:srcRect b="0" l="0" r="0" t="0"/>
          <a:stretch/>
        </p:blipFill>
        <p:spPr>
          <a:xfrm>
            <a:off x="457200" y="304800"/>
            <a:ext cx="8229600" cy="61722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low">
  <a:themeElements>
    <a:clrScheme name="Flow">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2021-12-18T06:58:47Z</dcterms:created>
  <dc:creator>Admin</dc:creator>
</cp:coreProperties>
</file>