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8" r:id="rId3"/>
    <p:sldId id="291" r:id="rId4"/>
    <p:sldId id="257" r:id="rId5"/>
    <p:sldId id="282" r:id="rId6"/>
    <p:sldId id="293" r:id="rId7"/>
    <p:sldId id="294" r:id="rId8"/>
    <p:sldId id="299" r:id="rId9"/>
    <p:sldId id="295" r:id="rId10"/>
    <p:sldId id="287" r:id="rId11"/>
    <p:sldId id="290" r:id="rId12"/>
    <p:sldId id="288" r:id="rId13"/>
    <p:sldId id="297" r:id="rId14"/>
    <p:sldId id="298" r:id="rId15"/>
    <p:sldId id="296" r:id="rId16"/>
    <p:sldId id="289" r:id="rId17"/>
    <p:sldId id="292" r:id="rId18"/>
    <p:sldId id="26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F418"/>
    <a:srgbClr val="FDFD7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CB8A1-FA98-4CF4-8AF9-8B22858B43B1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3D3A1-546A-45C9-9716-1519BD970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2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3D3A1-546A-45C9-9716-1519BD970C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75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39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1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3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8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9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9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3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0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0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6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9159A-2DFB-4A2A-B683-049E4A2897B8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6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gif"/><Relationship Id="rId5" Type="http://schemas.openxmlformats.org/officeDocument/2006/relationships/image" Target="../media/image12.gif"/><Relationship Id="rId10" Type="http://schemas.openxmlformats.org/officeDocument/2006/relationships/slide" Target="slide17.xml"/><Relationship Id="rId4" Type="http://schemas.openxmlformats.org/officeDocument/2006/relationships/image" Target="../media/image30.jp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gif"/><Relationship Id="rId5" Type="http://schemas.openxmlformats.org/officeDocument/2006/relationships/image" Target="../media/image12.gif"/><Relationship Id="rId4" Type="http://schemas.openxmlformats.org/officeDocument/2006/relationships/image" Target="../media/image30.jp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microsoft.com/office/2007/relationships/hdphoto" Target="../media/hdphoto5.wdp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37.png"/><Relationship Id="rId17" Type="http://schemas.openxmlformats.org/officeDocument/2006/relationships/slide" Target="slide17.xml"/><Relationship Id="rId2" Type="http://schemas.openxmlformats.org/officeDocument/2006/relationships/audio" Target="../media/audio3.wav"/><Relationship Id="rId16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microsoft.com/office/2007/relationships/hdphoto" Target="../media/hdphoto4.wdp"/><Relationship Id="rId5" Type="http://schemas.openxmlformats.org/officeDocument/2006/relationships/audio" Target="../media/audio6.wav"/><Relationship Id="rId15" Type="http://schemas.microsoft.com/office/2007/relationships/hdphoto" Target="../media/hdphoto6.wdp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openxmlformats.org/officeDocument/2006/relationships/image" Target="../media/image35.gif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audio" Target="../media/audio12.wav"/><Relationship Id="rId12" Type="http://schemas.microsoft.com/office/2007/relationships/hdphoto" Target="../media/hdphoto7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11" Type="http://schemas.openxmlformats.org/officeDocument/2006/relationships/image" Target="../media/image43.png"/><Relationship Id="rId5" Type="http://schemas.openxmlformats.org/officeDocument/2006/relationships/audio" Target="../media/audio10.wav"/><Relationship Id="rId15" Type="http://schemas.openxmlformats.org/officeDocument/2006/relationships/slide" Target="slide17.xml"/><Relationship Id="rId10" Type="http://schemas.openxmlformats.org/officeDocument/2006/relationships/image" Target="../media/image42.gif"/><Relationship Id="rId4" Type="http://schemas.openxmlformats.org/officeDocument/2006/relationships/audio" Target="../media/audio5.wav"/><Relationship Id="rId9" Type="http://schemas.openxmlformats.org/officeDocument/2006/relationships/image" Target="../media/image41.gif"/><Relationship Id="rId1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48.jpg"/><Relationship Id="rId3" Type="http://schemas.openxmlformats.org/officeDocument/2006/relationships/audio" Target="../media/audio4.wav"/><Relationship Id="rId7" Type="http://schemas.openxmlformats.org/officeDocument/2006/relationships/audio" Target="../media/audio14.wav"/><Relationship Id="rId12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.wav"/><Relationship Id="rId11" Type="http://schemas.openxmlformats.org/officeDocument/2006/relationships/image" Target="../media/image47.jpg"/><Relationship Id="rId5" Type="http://schemas.openxmlformats.org/officeDocument/2006/relationships/audio" Target="../media/audio6.wav"/><Relationship Id="rId10" Type="http://schemas.openxmlformats.org/officeDocument/2006/relationships/image" Target="../media/image46.jpeg"/><Relationship Id="rId4" Type="http://schemas.openxmlformats.org/officeDocument/2006/relationships/audio" Target="../media/audio5.wav"/><Relationship Id="rId9" Type="http://schemas.openxmlformats.org/officeDocument/2006/relationships/image" Target="../media/image35.gif"/><Relationship Id="rId1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7.png"/><Relationship Id="rId7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5.xml"/><Relationship Id="rId5" Type="http://schemas.openxmlformats.org/officeDocument/2006/relationships/slide" Target="slide4.xml"/><Relationship Id="rId10" Type="http://schemas.openxmlformats.org/officeDocument/2006/relationships/slide" Target="slide14.xml"/><Relationship Id="rId4" Type="http://schemas.microsoft.com/office/2007/relationships/hdphoto" Target="../media/hdphoto1.wdp"/><Relationship Id="rId9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jpg"/><Relationship Id="rId9" Type="http://schemas.openxmlformats.org/officeDocument/2006/relationships/slide" Target="slide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8.png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gif"/><Relationship Id="rId10" Type="http://schemas.openxmlformats.org/officeDocument/2006/relationships/slide" Target="slide17.xml"/><Relationship Id="rId4" Type="http://schemas.microsoft.com/office/2007/relationships/hdphoto" Target="../media/hdphoto3.wdp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3236" y="1988840"/>
            <a:ext cx="6479018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cap="all" spc="0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lĩnh</a:t>
            </a:r>
            <a:r>
              <a:rPr lang="en-US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vực</a:t>
            </a:r>
            <a:r>
              <a:rPr lang="en-US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phát</a:t>
            </a:r>
            <a:r>
              <a:rPr lang="en-US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triển</a:t>
            </a:r>
            <a:r>
              <a:rPr lang="en-US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vi-VN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nhận thức</a:t>
            </a:r>
            <a:endParaRPr lang="en-US" sz="3600" b="1" cap="all" spc="0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512" y="2953098"/>
            <a:ext cx="9285171" cy="330830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DẠY TRẺ XÁC ĐỊNH PHÍA TRÊN – PHÍA DƯỚI CỦA BẠN KHÁC</a:t>
            </a:r>
            <a:endParaRPr lang="en-US" sz="2400" b="1" cap="none" spc="0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6602" y="3981062"/>
            <a:ext cx="3164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i="1" cap="none" spc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i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cap="none" spc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b="1" i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Phan Thị </a:t>
            </a:r>
            <a:r>
              <a:rPr lang="en-US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Nguyệt</a:t>
            </a:r>
            <a:endParaRPr lang="en-US" b="1" i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: 24-36 </a:t>
            </a:r>
            <a:r>
              <a:rPr lang="en-US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cap="none" spc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i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cap="none" spc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b="1" i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en-US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endParaRPr lang="en-US" b="1" i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6775" y="6061223"/>
            <a:ext cx="298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non Hoa Hồng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080"/>
            <a:ext cx="788153" cy="2955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289338"/>
            <a:ext cx="1417392" cy="1528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66" y="5674389"/>
            <a:ext cx="952500" cy="1143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94" y="6044963"/>
            <a:ext cx="952500" cy="7494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8099">
            <a:off x="309987" y="743681"/>
            <a:ext cx="839579" cy="6853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8817">
            <a:off x="7875513" y="167526"/>
            <a:ext cx="929306" cy="75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8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9345" y="2636912"/>
            <a:ext cx="47828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vi-VN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</a:t>
            </a:r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Luyện tập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92477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1" y="429244"/>
            <a:ext cx="1924789" cy="1446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98908" y="1535111"/>
            <a:ext cx="58719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 chơi 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2: Ném bóng vào rổ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7" y="-210469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Nha-Minh-Rat-Vui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9" name="Right Arrow 8">
            <a:hlinkClick r:id="rId10" action="ppaction://hlinksldjump"/>
          </p:cNvPr>
          <p:cNvSpPr/>
          <p:nvPr/>
        </p:nvSpPr>
        <p:spPr>
          <a:xfrm>
            <a:off x="8198164" y="5949280"/>
            <a:ext cx="69431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66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" y="2492896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29600" y="1535111"/>
            <a:ext cx="64105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 chơi 1: 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Nhìn nhanh nhớ giỏi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0" y="-210468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EmYeuCayXanh-NganHa_35pm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9034" y="3463721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46435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Hết giờ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458129"/>
            <a:ext cx="3010644" cy="2676128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4550433" y="2010236"/>
            <a:ext cx="2896069" cy="94016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2771800" y="2391534"/>
            <a:ext cx="2103981" cy="47008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095" y="6029552"/>
            <a:ext cx="816735" cy="701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679" y="5821741"/>
            <a:ext cx="484221" cy="415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473" y="5699517"/>
            <a:ext cx="525995" cy="45147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2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4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5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03" y="407702"/>
            <a:ext cx="1449220" cy="13767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93" y="5782729"/>
            <a:ext cx="484221" cy="4156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60" y="5735373"/>
            <a:ext cx="484221" cy="4156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764800"/>
            <a:ext cx="525995" cy="4514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357" y="5928588"/>
            <a:ext cx="525995" cy="45147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87415" y="3133269"/>
            <a:ext cx="626179" cy="862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899592" y="1556792"/>
            <a:ext cx="936104" cy="4534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hlinkClick r:id="rId17" action="ppaction://hlinksldjump"/>
          </p:cNvPr>
          <p:cNvSpPr/>
          <p:nvPr/>
        </p:nvSpPr>
        <p:spPr>
          <a:xfrm>
            <a:off x="8557188" y="0"/>
            <a:ext cx="586812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5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10522_204307_Phía trên có g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_20210522_204307_Phía trên c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Ông Mặt Tr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Đám mâ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Đám mâ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6" grpId="0" animBg="1"/>
      <p:bldP spid="7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8" grpId="0" animBg="1"/>
      <p:bldP spid="28" grpId="1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000" r="-6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413464"/>
            <a:ext cx="2348481" cy="30516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88" y="5855213"/>
            <a:ext cx="653416" cy="6534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435" y="6044412"/>
            <a:ext cx="581531" cy="5815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5" b="89943" l="8333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39" r="29390" b="33414"/>
          <a:stretch/>
        </p:blipFill>
        <p:spPr>
          <a:xfrm flipH="1">
            <a:off x="3059832" y="3125779"/>
            <a:ext cx="733886" cy="1032085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Hết giờ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2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4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5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7415" y="2132856"/>
            <a:ext cx="626179" cy="862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216777" y="6011626"/>
            <a:ext cx="936104" cy="4534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65" y="6181921"/>
            <a:ext cx="662772" cy="5688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079" y="6142909"/>
            <a:ext cx="662772" cy="568879"/>
          </a:xfrm>
          <a:prstGeom prst="rect">
            <a:avLst/>
          </a:prstGeom>
        </p:spPr>
      </p:pic>
      <p:sp>
        <p:nvSpPr>
          <p:cNvPr id="27" name="Right Arrow 26">
            <a:hlinkClick r:id="rId15" action="ppaction://hlinksldjump"/>
          </p:cNvPr>
          <p:cNvSpPr/>
          <p:nvPr/>
        </p:nvSpPr>
        <p:spPr>
          <a:xfrm>
            <a:off x="8557188" y="0"/>
            <a:ext cx="586812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6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10522_204307_Phía dưới của g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_20210522_204307_Phía dưới c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Cây nấ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Cây nấ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Cây 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Cây 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4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49" y="2266969"/>
            <a:ext cx="3384376" cy="30083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6616">
            <a:off x="6790541" y="-39235"/>
            <a:ext cx="1052736" cy="1052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04" y="17159"/>
            <a:ext cx="1234547" cy="1373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77" y="-1247008"/>
            <a:ext cx="2717444" cy="2173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91" y="-1319540"/>
            <a:ext cx="2717444" cy="21739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0121"/>
            <a:ext cx="1234547" cy="13736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clrChange>
              <a:clrFrom>
                <a:srgbClr val="F5F7F6"/>
              </a:clrFrom>
              <a:clrTo>
                <a:srgbClr val="F5F7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062809"/>
            <a:ext cx="1234547" cy="123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5F7F6"/>
              </a:clrFrom>
              <a:clrTo>
                <a:srgbClr val="F5F7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818471"/>
            <a:ext cx="861611" cy="8616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5F7F6"/>
              </a:clrFrom>
              <a:clrTo>
                <a:srgbClr val="F5F7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30" y="4996100"/>
            <a:ext cx="861611" cy="86161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Hết giờ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2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4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5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7415" y="3133269"/>
            <a:ext cx="626179" cy="862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694380" y="1978598"/>
            <a:ext cx="936104" cy="4534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hlinkClick r:id="rId14" action="ppaction://hlinksldjump"/>
          </p:cNvPr>
          <p:cNvSpPr/>
          <p:nvPr/>
        </p:nvSpPr>
        <p:spPr>
          <a:xfrm>
            <a:off x="8557188" y="0"/>
            <a:ext cx="586812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10522_204307_Phía trên có g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_20210522_204307_Phía trên c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Chùm 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Con ch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6822" y="2636912"/>
            <a:ext cx="44878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vi-VN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</a:t>
            </a:r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Kết thúc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8841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5536" y="116632"/>
            <a:ext cx="2520280" cy="1803747"/>
            <a:chOff x="2483768" y="553128"/>
            <a:chExt cx="4392488" cy="339124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125" b="75469" l="18906" r="81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4" t="32705" r="18107" b="24086"/>
            <a:stretch/>
          </p:blipFill>
          <p:spPr>
            <a:xfrm>
              <a:off x="2843808" y="553128"/>
              <a:ext cx="3410564" cy="22278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483768" y="2818656"/>
              <a:ext cx="4392488" cy="1125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solidFill>
                    <a:srgbClr val="002060"/>
                  </a:solidFill>
                  <a:latin typeface="+mj-lt"/>
                </a:rPr>
                <a:t>1</a:t>
              </a:r>
              <a:endParaRPr lang="en-US" sz="54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68144" y="116632"/>
            <a:ext cx="2520280" cy="1940784"/>
            <a:chOff x="2483768" y="553128"/>
            <a:chExt cx="4392488" cy="36488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125" b="75469" l="18906" r="81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4" t="32705" r="18107" b="24086"/>
            <a:stretch/>
          </p:blipFill>
          <p:spPr>
            <a:xfrm>
              <a:off x="2843808" y="553128"/>
              <a:ext cx="3410564" cy="2227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83768" y="2818656"/>
              <a:ext cx="4392488" cy="1383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solidFill>
                    <a:srgbClr val="002060"/>
                  </a:solidFill>
                  <a:latin typeface="+mj-lt"/>
                </a:rPr>
                <a:t>2</a:t>
              </a:r>
              <a:endParaRPr lang="en-US" sz="54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52" name="5-Point Star 51"/>
          <p:cNvSpPr/>
          <p:nvPr/>
        </p:nvSpPr>
        <p:spPr>
          <a:xfrm>
            <a:off x="314084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5-Point Star 52"/>
          <p:cNvSpPr/>
          <p:nvPr/>
        </p:nvSpPr>
        <p:spPr>
          <a:xfrm>
            <a:off x="1403648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5-Point Star 53"/>
          <p:cNvSpPr/>
          <p:nvPr/>
        </p:nvSpPr>
        <p:spPr>
          <a:xfrm>
            <a:off x="2483768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5-Point Star 54"/>
          <p:cNvSpPr/>
          <p:nvPr/>
        </p:nvSpPr>
        <p:spPr>
          <a:xfrm>
            <a:off x="314084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5-Point Star 55"/>
          <p:cNvSpPr/>
          <p:nvPr/>
        </p:nvSpPr>
        <p:spPr>
          <a:xfrm>
            <a:off x="1403648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5-Point Star 56"/>
          <p:cNvSpPr/>
          <p:nvPr/>
        </p:nvSpPr>
        <p:spPr>
          <a:xfrm>
            <a:off x="2483768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/>
          <p:cNvSpPr/>
          <p:nvPr/>
        </p:nvSpPr>
        <p:spPr>
          <a:xfrm>
            <a:off x="314084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5-Point Star 58"/>
          <p:cNvSpPr/>
          <p:nvPr/>
        </p:nvSpPr>
        <p:spPr>
          <a:xfrm>
            <a:off x="1403648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5-Point Star 59"/>
          <p:cNvSpPr/>
          <p:nvPr/>
        </p:nvSpPr>
        <p:spPr>
          <a:xfrm>
            <a:off x="2483768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5-Point Star 60"/>
          <p:cNvSpPr/>
          <p:nvPr/>
        </p:nvSpPr>
        <p:spPr>
          <a:xfrm>
            <a:off x="314084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5-Point Star 61"/>
          <p:cNvSpPr/>
          <p:nvPr/>
        </p:nvSpPr>
        <p:spPr>
          <a:xfrm>
            <a:off x="1403648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5-Point Star 62"/>
          <p:cNvSpPr/>
          <p:nvPr/>
        </p:nvSpPr>
        <p:spPr>
          <a:xfrm>
            <a:off x="2483768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5-Point Star 63"/>
          <p:cNvSpPr/>
          <p:nvPr/>
        </p:nvSpPr>
        <p:spPr>
          <a:xfrm>
            <a:off x="5861921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/>
          <p:cNvSpPr/>
          <p:nvPr/>
        </p:nvSpPr>
        <p:spPr>
          <a:xfrm>
            <a:off x="6948264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5-Point Star 65"/>
          <p:cNvSpPr/>
          <p:nvPr/>
        </p:nvSpPr>
        <p:spPr>
          <a:xfrm>
            <a:off x="8031605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5-Point Star 66"/>
          <p:cNvSpPr/>
          <p:nvPr/>
        </p:nvSpPr>
        <p:spPr>
          <a:xfrm>
            <a:off x="5861921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5-Point Star 67"/>
          <p:cNvSpPr/>
          <p:nvPr/>
        </p:nvSpPr>
        <p:spPr>
          <a:xfrm>
            <a:off x="6948264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5-Point Star 68"/>
          <p:cNvSpPr/>
          <p:nvPr/>
        </p:nvSpPr>
        <p:spPr>
          <a:xfrm>
            <a:off x="8031605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5-Point Star 69"/>
          <p:cNvSpPr/>
          <p:nvPr/>
        </p:nvSpPr>
        <p:spPr>
          <a:xfrm>
            <a:off x="5861921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5-Point Star 70"/>
          <p:cNvSpPr/>
          <p:nvPr/>
        </p:nvSpPr>
        <p:spPr>
          <a:xfrm>
            <a:off x="6948264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5-Point Star 71"/>
          <p:cNvSpPr/>
          <p:nvPr/>
        </p:nvSpPr>
        <p:spPr>
          <a:xfrm>
            <a:off x="8031605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5-Point Star 72"/>
          <p:cNvSpPr/>
          <p:nvPr/>
        </p:nvSpPr>
        <p:spPr>
          <a:xfrm>
            <a:off x="5861921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5-Point Star 73"/>
          <p:cNvSpPr/>
          <p:nvPr/>
        </p:nvSpPr>
        <p:spPr>
          <a:xfrm>
            <a:off x="6948264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5-Point Star 74"/>
          <p:cNvSpPr/>
          <p:nvPr/>
        </p:nvSpPr>
        <p:spPr>
          <a:xfrm>
            <a:off x="8031605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4283968" y="89750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4283968" y="1015333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7" action="ppaction://hlinksldjump"/>
          </p:cNvPr>
          <p:cNvSpPr/>
          <p:nvPr/>
        </p:nvSpPr>
        <p:spPr>
          <a:xfrm>
            <a:off x="4283968" y="2010129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hlinkClick r:id="rId8" action="ppaction://hlinksldjump"/>
          </p:cNvPr>
          <p:cNvSpPr/>
          <p:nvPr/>
        </p:nvSpPr>
        <p:spPr>
          <a:xfrm>
            <a:off x="4283968" y="2951334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9" action="ppaction://hlinksldjump"/>
          </p:cNvPr>
          <p:cNvSpPr/>
          <p:nvPr/>
        </p:nvSpPr>
        <p:spPr>
          <a:xfrm>
            <a:off x="4283968" y="4029352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hlinkClick r:id="rId10" action="ppaction://hlinksldjump"/>
          </p:cNvPr>
          <p:cNvSpPr/>
          <p:nvPr/>
        </p:nvSpPr>
        <p:spPr>
          <a:xfrm>
            <a:off x="4283968" y="5037464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11" action="ppaction://hlinksldjump"/>
          </p:cNvPr>
          <p:cNvSpPr/>
          <p:nvPr/>
        </p:nvSpPr>
        <p:spPr>
          <a:xfrm>
            <a:off x="4283968" y="5949280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860" y="2967335"/>
            <a:ext cx="8372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>
                <a:ln w="0"/>
                <a:solidFill>
                  <a:srgbClr val="C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CẢM ƠN CÁC BÉ VÀ CÁC CÔ!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221088"/>
            <a:ext cx="51435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5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672" y="2636912"/>
            <a:ext cx="55204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HOẠT ĐỘNG 1: GÂY HỨNG THÚ</a:t>
            </a:r>
          </a:p>
        </p:txBody>
      </p:sp>
    </p:spTree>
    <p:extLst>
      <p:ext uri="{BB962C8B-B14F-4D97-AF65-F5344CB8AC3E}">
        <p14:creationId xmlns:p14="http://schemas.microsoft.com/office/powerpoint/2010/main" val="2573276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27784" y="2334886"/>
            <a:ext cx="3770604" cy="2279268"/>
            <a:chOff x="2483768" y="553128"/>
            <a:chExt cx="4392488" cy="27788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125" b="75469" l="18906" r="81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4" t="32705" r="18107" b="24086"/>
            <a:stretch/>
          </p:blipFill>
          <p:spPr>
            <a:xfrm>
              <a:off x="2843808" y="553128"/>
              <a:ext cx="3410564" cy="22278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483768" y="2818656"/>
              <a:ext cx="4392488" cy="513348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77945"/>
                </a:avLst>
              </a:prstTxWarp>
              <a:spAutoFit/>
            </a:bodyPr>
            <a:lstStyle/>
            <a:p>
              <a:r>
                <a:rPr lang="vi-VN" sz="5400" b="1" dirty="0">
                  <a:solidFill>
                    <a:srgbClr val="002060"/>
                  </a:solidFill>
                  <a:latin typeface="+mj-lt"/>
                </a:rPr>
                <a:t>Ở nhà chủ nhật</a:t>
              </a:r>
              <a:endParaRPr lang="en-US" sz="54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96" y="1700808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arrington" pitchFamily="82" charset="0"/>
              </a:rPr>
              <a:t>Chương trình:</a:t>
            </a:r>
            <a:endParaRPr lang="en-US" sz="28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arrington" pitchFamily="8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07"/>
            <a:ext cx="3888432" cy="1796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03" y="-121205"/>
            <a:ext cx="1597619" cy="12004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068" y="4514474"/>
            <a:ext cx="1366875" cy="1366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636" y="-121205"/>
            <a:ext cx="3888432" cy="14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2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04664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7080" y="3284984"/>
            <a:ext cx="7471084" cy="28803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HOẠT ĐỘNG 2:</a:t>
            </a:r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Ôn xác định </a:t>
            </a:r>
          </a:p>
          <a:p>
            <a:pPr algn="ctr"/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phía trên - dưới của bản thân</a:t>
            </a:r>
            <a:endParaRPr lang="en-US" sz="3200" b="1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BeQuetNha-V.A-35874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55152" y="991821"/>
            <a:ext cx="609600" cy="609600"/>
          </a:xfrm>
          <a:prstGeom prst="rect">
            <a:avLst/>
          </a:prstGeom>
        </p:spPr>
      </p:pic>
      <p:sp>
        <p:nvSpPr>
          <p:cNvPr id="4" name="Right Arrow 3">
            <a:hlinkClick r:id="rId9" action="ppaction://hlinksldjump"/>
          </p:cNvPr>
          <p:cNvSpPr/>
          <p:nvPr/>
        </p:nvSpPr>
        <p:spPr>
          <a:xfrm>
            <a:off x="8198164" y="5949280"/>
            <a:ext cx="69431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649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1635" y="2636912"/>
            <a:ext cx="689323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HOẠT ĐỘNG </a:t>
            </a:r>
            <a:r>
              <a:rPr lang="vi-VN" sz="3200" b="1" cap="none" spc="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3</a:t>
            </a:r>
            <a:r>
              <a:rPr lang="en-US" sz="3200" b="1" cap="none" spc="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:</a:t>
            </a:r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Xác định </a:t>
            </a:r>
          </a:p>
          <a:p>
            <a:pPr algn="ctr"/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phía trên - phía dưới của bạn khác</a:t>
            </a:r>
            <a:endParaRPr lang="en-US" sz="3200" b="1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365104"/>
            <a:ext cx="1787419" cy="232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14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4"/>
              </a:clrFrom>
              <a:clrTo>
                <a:srgbClr val="F6F6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6672"/>
            <a:ext cx="7007155" cy="583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73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2636911"/>
            <a:ext cx="3163142" cy="26086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14" y="1844824"/>
            <a:ext cx="3346301" cy="3346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6667" l="10000" r="90000">
                        <a14:backgroundMark x1="46167" y1="41500" x2="48500" y2="7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31" r="10359" b="29761"/>
          <a:stretch/>
        </p:blipFill>
        <p:spPr>
          <a:xfrm rot="20212963">
            <a:off x="12675" y="2644365"/>
            <a:ext cx="2250246" cy="2271908"/>
          </a:xfrm>
          <a:prstGeom prst="rect">
            <a:avLst/>
          </a:prstGeom>
        </p:spPr>
      </p:pic>
      <p:sp>
        <p:nvSpPr>
          <p:cNvPr id="5" name="Right Arrow 4">
            <a:hlinkClick r:id="rId7" action="ppaction://hlinksldjump"/>
          </p:cNvPr>
          <p:cNvSpPr/>
          <p:nvPr/>
        </p:nvSpPr>
        <p:spPr>
          <a:xfrm>
            <a:off x="8198164" y="5949280"/>
            <a:ext cx="69431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6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08 0.0821 C -0.18403 0.09736 -0.19097 0.10615 -0.20104 0.1147 C -0.20486 0.1221 -0.21007 0.12419 -0.21545 0.12927 C -0.2283 0.14176 -0.24479 0.15171 -0.25972 0.16003 C -0.26337 0.16188 -0.26754 0.16188 -0.27118 0.16373 C -0.29115 0.17437 -0.275 0.16674 -0.28976 0.17622 C -0.29115 0.17715 -0.29254 0.17761 -0.2941 0.1783 C -0.29636 0.17923 -0.29896 0.18038 -0.30122 0.18177 C -0.3158 0.19172 -0.30399 0.18709 -0.31545 0.19079 C -0.31649 0.19287 -0.31702 0.19519 -0.3184 0.19634 C -0.31945 0.19773 -0.32257 0.19819 -0.32257 0.19819 " pathEditMode="relative" rAng="0" ptsTypes="ffffffffff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58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765E-6 C 0.01927 -0.02244 0.03941 -0.04418 0.0585 -0.06591 C 0.071 -0.08025 0.08177 -0.09529 0.09479 -0.10754 C 0.10555 -0.11818 0.11822 -0.13784 0.13107 -0.14339 C 0.13767 -0.15171 0.14739 -0.15773 0.15607 -0.16166 C 0.17343 -0.18455 0.19826 -0.18525 0.2217 -0.18825 C 0.23906 -0.19658 0.26007 -0.19959 0.27829 -0.20329 C 0.28975 -0.20861 0.30104 -0.21346 0.3125 -0.21832 C 0.31736 -0.2204 0.32361 -0.22711 0.32847 -0.22711 " pathEditMode="relative" rAng="0" ptsTypes="ffffffff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24" y="-11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a đình gấu~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5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255782" y="5029200"/>
            <a:ext cx="5454869" cy="1434662"/>
          </a:xfrm>
          <a:custGeom>
            <a:avLst/>
            <a:gdLst>
              <a:gd name="connsiteX0" fmla="*/ 0 w 5454869"/>
              <a:gd name="connsiteY0" fmla="*/ 1434662 h 1434662"/>
              <a:gd name="connsiteX1" fmla="*/ 5454869 w 5454869"/>
              <a:gd name="connsiteY1" fmla="*/ 1434662 h 1434662"/>
              <a:gd name="connsiteX2" fmla="*/ 4508938 w 5454869"/>
              <a:gd name="connsiteY2" fmla="*/ 0 h 1434662"/>
              <a:gd name="connsiteX3" fmla="*/ 1072055 w 5454869"/>
              <a:gd name="connsiteY3" fmla="*/ 0 h 1434662"/>
              <a:gd name="connsiteX4" fmla="*/ 0 w 5454869"/>
              <a:gd name="connsiteY4" fmla="*/ 1434662 h 143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4869" h="1434662">
                <a:moveTo>
                  <a:pt x="0" y="1434662"/>
                </a:moveTo>
                <a:lnTo>
                  <a:pt x="5454869" y="1434662"/>
                </a:lnTo>
                <a:lnTo>
                  <a:pt x="4508938" y="0"/>
                </a:lnTo>
                <a:lnTo>
                  <a:pt x="1072055" y="0"/>
                </a:lnTo>
                <a:lnTo>
                  <a:pt x="0" y="143466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0000" l="10000" r="90000">
                        <a14:backgroundMark x1="33594" y1="85156" x2="70000" y2="86563"/>
                        <a14:backgroundMark x1="48594" y1="65156" x2="48594" y2="7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169626"/>
            <a:ext cx="30480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2503023"/>
            <a:ext cx="1905000" cy="2429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456" y="5501468"/>
            <a:ext cx="940344" cy="1316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0F8FA"/>
              </a:clrFrom>
              <a:clrTo>
                <a:srgbClr val="F0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26" y="4085897"/>
            <a:ext cx="1114162" cy="1114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-294895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83989" y="629030"/>
            <a:ext cx="940311" cy="789184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4211960" y="836712"/>
            <a:ext cx="5454869" cy="1434662"/>
          </a:xfrm>
          <a:custGeom>
            <a:avLst/>
            <a:gdLst>
              <a:gd name="connsiteX0" fmla="*/ 0 w 5454869"/>
              <a:gd name="connsiteY0" fmla="*/ 1434662 h 1434662"/>
              <a:gd name="connsiteX1" fmla="*/ 5454869 w 5454869"/>
              <a:gd name="connsiteY1" fmla="*/ 1434662 h 1434662"/>
              <a:gd name="connsiteX2" fmla="*/ 4508938 w 5454869"/>
              <a:gd name="connsiteY2" fmla="*/ 0 h 1434662"/>
              <a:gd name="connsiteX3" fmla="*/ 1072055 w 5454869"/>
              <a:gd name="connsiteY3" fmla="*/ 0 h 1434662"/>
              <a:gd name="connsiteX4" fmla="*/ 0 w 5454869"/>
              <a:gd name="connsiteY4" fmla="*/ 1434662 h 143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4869" h="1434662">
                <a:moveTo>
                  <a:pt x="0" y="1434662"/>
                </a:moveTo>
                <a:lnTo>
                  <a:pt x="5454869" y="1434662"/>
                </a:lnTo>
                <a:lnTo>
                  <a:pt x="4508938" y="0"/>
                </a:lnTo>
                <a:lnTo>
                  <a:pt x="1072055" y="0"/>
                </a:lnTo>
                <a:lnTo>
                  <a:pt x="0" y="143466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12" y="1360907"/>
            <a:ext cx="940344" cy="13161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0F8FA"/>
              </a:clrFrom>
              <a:clrTo>
                <a:srgbClr val="F0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5" y="1526131"/>
            <a:ext cx="1114162" cy="11141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56" y="2640293"/>
            <a:ext cx="2466975" cy="1847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169626"/>
            <a:ext cx="940311" cy="789184"/>
          </a:xfrm>
          <a:prstGeom prst="rect">
            <a:avLst/>
          </a:prstGeom>
        </p:spPr>
      </p:pic>
      <p:sp>
        <p:nvSpPr>
          <p:cNvPr id="14" name="Right Arrow 13">
            <a:hlinkClick r:id="rId10" action="ppaction://hlinksldjump"/>
          </p:cNvPr>
          <p:cNvSpPr/>
          <p:nvPr/>
        </p:nvSpPr>
        <p:spPr>
          <a:xfrm>
            <a:off x="8198164" y="5949280"/>
            <a:ext cx="69431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2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2598</TotalTime>
  <Words>144</Words>
  <Application>Microsoft Office PowerPoint</Application>
  <PresentationFormat>On-screen Show (4:3)</PresentationFormat>
  <Paragraphs>42</Paragraphs>
  <Slides>18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Harrington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Lenovo</cp:lastModifiedBy>
  <cp:revision>86</cp:revision>
  <dcterms:created xsi:type="dcterms:W3CDTF">2019-05-03T04:06:50Z</dcterms:created>
  <dcterms:modified xsi:type="dcterms:W3CDTF">2026-05-03T15:44:51Z</dcterms:modified>
</cp:coreProperties>
</file>