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479A1-EA68-4B8C-B518-2A890B38263E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F6F30-7C8D-4B1C-A342-4F234FDAD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700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479A1-EA68-4B8C-B518-2A890B38263E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F6F30-7C8D-4B1C-A342-4F234FDAD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106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479A1-EA68-4B8C-B518-2A890B38263E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F6F30-7C8D-4B1C-A342-4F234FDAD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855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479A1-EA68-4B8C-B518-2A890B38263E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F6F30-7C8D-4B1C-A342-4F234FDAD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330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479A1-EA68-4B8C-B518-2A890B38263E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F6F30-7C8D-4B1C-A342-4F234FDAD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431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479A1-EA68-4B8C-B518-2A890B38263E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F6F30-7C8D-4B1C-A342-4F234FDAD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949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479A1-EA68-4B8C-B518-2A890B38263E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F6F30-7C8D-4B1C-A342-4F234FDAD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30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479A1-EA68-4B8C-B518-2A890B38263E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F6F30-7C8D-4B1C-A342-4F234FDAD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159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479A1-EA68-4B8C-B518-2A890B38263E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F6F30-7C8D-4B1C-A342-4F234FDAD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496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479A1-EA68-4B8C-B518-2A890B38263E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F6F30-7C8D-4B1C-A342-4F234FDAD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55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479A1-EA68-4B8C-B518-2A890B38263E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F6F30-7C8D-4B1C-A342-4F234FDAD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751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479A1-EA68-4B8C-B518-2A890B38263E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9F6F30-7C8D-4B1C-A342-4F234FDAD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995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🌞🌙 HOẠT ĐỘNG KHÁM PHÁ KHOA HỌC: NGÀY VÀ ĐÊM 🌙🌞, Các bé lớp Mầm 2 được  tìm hiểu về hiện tượng ngày và đêm thông qua hình ảnh và hoạt động trực  quan. Trẻ quan sát, nhận biết sự khác nhau giữa ban ngày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251"/>
            <a:ext cx="12096206" cy="6805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649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Ngày.và.đêm - Tìm hiểu và khám phá - ThonhiTV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24" y="94388"/>
            <a:ext cx="11940630" cy="6763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0329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iáo án mầm non dạy trẻ phân biệt ngày và đê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2083143" cy="6962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4049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2" name="Picture 6" descr="Nigth Sky Full Moon Star Landscape: Vector có sẵn (miễn phí bản quyền)  2340769597 | Shuttersto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"/>
            <a:ext cx="12192000" cy="6766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1366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Khám phá sự khác nhau giữa ngày và đêm - OLM Mầm non [OLM.VN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7474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2026-05-09T10:33:03Z</dcterms:created>
  <dcterms:modified xsi:type="dcterms:W3CDTF">2026-05-09T10:36:39Z</dcterms:modified>
</cp:coreProperties>
</file>