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4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4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0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1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8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9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89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4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74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8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4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D828C-2706-4794-B71C-25E8A1C6841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61345-DE94-4AB1-BFCF-91923F08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0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ám phá khoa học: Đề tài: Sự kỳ diệu của nướ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943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iáo án mầm non sự kỳ diệu của nướ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4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7666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ưa, lợi ích và tác hại của mưa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4388"/>
            <a:ext cx="12192000" cy="6672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648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ợi Ích Của Mưa Là Gì? 3 Sự Thật Bất Ngờ Về Nước Mư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729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2026-05-09T10:24:20Z</dcterms:created>
  <dcterms:modified xsi:type="dcterms:W3CDTF">2026-05-09T10:27:03Z</dcterms:modified>
</cp:coreProperties>
</file>