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5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2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2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0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4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9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9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5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2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6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8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271F2-4B44-4E93-8311-A38AD5FE29E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5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jpeg"/><Relationship Id="rId3" Type="http://schemas.openxmlformats.org/officeDocument/2006/relationships/audio" Target="../media/audio2.wav"/><Relationship Id="rId7" Type="http://schemas.openxmlformats.org/officeDocument/2006/relationships/image" Target="../media/image34.jpeg"/><Relationship Id="rId12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42.jpeg"/><Relationship Id="rId5" Type="http://schemas.openxmlformats.org/officeDocument/2006/relationships/audio" Target="../media/audio4.wav"/><Relationship Id="rId10" Type="http://schemas.openxmlformats.org/officeDocument/2006/relationships/image" Target="../media/image41.jpeg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audio" Target="../media/audio1.wav"/><Relationship Id="rId7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1.wav"/><Relationship Id="rId7" Type="http://schemas.openxmlformats.org/officeDocument/2006/relationships/image" Target="../media/image4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4.wav"/><Relationship Id="rId10" Type="http://schemas.openxmlformats.org/officeDocument/2006/relationships/image" Target="../media/image44.jpeg"/><Relationship Id="rId4" Type="http://schemas.openxmlformats.org/officeDocument/2006/relationships/audio" Target="../media/audio2.wav"/><Relationship Id="rId9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`</a:t>
            </a:r>
          </a:p>
        </p:txBody>
      </p:sp>
      <p:pic>
        <p:nvPicPr>
          <p:cNvPr id="3075" name="Picture 10" descr="Theme53119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solidFill>
            <a:srgbClr val="008000"/>
          </a:solidFill>
        </p:spPr>
      </p:pic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1981200" y="2133601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2362202" y="268290"/>
            <a:ext cx="72167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PHÒNG GD &amp; ĐT PHƯỜNG BUÔN HỒ 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</a:rPr>
              <a:t>Trường Mầm Non Hoa Hồng</a:t>
            </a:r>
          </a:p>
        </p:txBody>
      </p:sp>
      <p:sp>
        <p:nvSpPr>
          <p:cNvPr id="152600" name="WordArt 24"/>
          <p:cNvSpPr>
            <a:spLocks noChangeArrowheads="1" noChangeShapeType="1" noTextEdit="1"/>
          </p:cNvSpPr>
          <p:nvPr/>
        </p:nvSpPr>
        <p:spPr bwMode="auto">
          <a:xfrm>
            <a:off x="3124201" y="1847850"/>
            <a:ext cx="5524500" cy="104775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LÀM QUEN VỚI TOÁN</a:t>
            </a:r>
          </a:p>
        </p:txBody>
      </p:sp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4267200" y="1981201"/>
            <a:ext cx="358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3088" name="Rectangle 18"/>
          <p:cNvSpPr>
            <a:spLocks noChangeArrowheads="1"/>
          </p:cNvSpPr>
          <p:nvPr/>
        </p:nvSpPr>
        <p:spPr bwMode="auto">
          <a:xfrm>
            <a:off x="2286000" y="2590801"/>
            <a:ext cx="76962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</a:t>
            </a:r>
            <a:r>
              <a:rPr lang="en-US" sz="2800" b="1" dirty="0" err="1">
                <a:solidFill>
                  <a:srgbClr val="FF0000"/>
                </a:solidFill>
              </a:rPr>
              <a:t>Đề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tài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en-US" sz="2800" b="1" dirty="0" err="1">
                <a:solidFill>
                  <a:srgbClr val="FF0000"/>
                </a:solidFill>
              </a:rPr>
              <a:t>Nhận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biết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buổi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sáng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trưa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chiều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tối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</a:t>
            </a:r>
            <a:r>
              <a:rPr lang="en-US" sz="2400" b="1" dirty="0" err="1">
                <a:solidFill>
                  <a:srgbClr val="FF0000"/>
                </a:solidFill>
              </a:rPr>
              <a:t>Lứa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tuổi</a:t>
            </a:r>
            <a:r>
              <a:rPr lang="en-US" sz="2400" b="1" dirty="0">
                <a:solidFill>
                  <a:srgbClr val="FF0000"/>
                </a:solidFill>
              </a:rPr>
              <a:t>   : 4-5 </a:t>
            </a:r>
            <a:r>
              <a:rPr lang="en-US" sz="2400" b="1" dirty="0" err="1">
                <a:solidFill>
                  <a:srgbClr val="FF0000"/>
                </a:solidFill>
              </a:rPr>
              <a:t>tuổi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Giáo viên thực hiện: H Yuan </a:t>
            </a:r>
            <a:r>
              <a:rPr lang="en-US" sz="2400" b="1" dirty="0" err="1">
                <a:solidFill>
                  <a:srgbClr val="FF0000"/>
                </a:solidFill>
              </a:rPr>
              <a:t>kriêng</a:t>
            </a:r>
            <a:r>
              <a:rPr lang="en-US" sz="2400" b="1">
                <a:solidFill>
                  <a:srgbClr val="FF0000"/>
                </a:solidFill>
              </a:rPr>
              <a:t> .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81875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0" grpId="0" animBg="1"/>
      <p:bldP spid="30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194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tối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390624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152" y="0"/>
            <a:ext cx="913984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1129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9004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3999" y="3429002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414449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19799" y="3505202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429000"/>
            <a:ext cx="46482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316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194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Ban </a:t>
            </a:r>
            <a:r>
              <a:rPr lang="en-US" sz="6600" b="1" dirty="0" err="1"/>
              <a:t>ngày</a:t>
            </a:r>
            <a:endParaRPr lang="vi-VN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2819400" y="5750004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Ban </a:t>
            </a:r>
            <a:r>
              <a:rPr lang="en-US" sz="6600" b="1" dirty="0" err="1"/>
              <a:t>đêm</a:t>
            </a:r>
            <a:endParaRPr lang="vi-VN" sz="6600" b="1" dirty="0"/>
          </a:p>
        </p:txBody>
      </p:sp>
      <p:pic>
        <p:nvPicPr>
          <p:cNvPr id="12291" name="Picture 3" descr="H:\ \ảnh thi Quận\troc chơi động\hinh-anh-dem-trang-ram-dep-lung-linh-se-mang-den-cho-ban-cam-giac-binh-yen-trong-tam-h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8331" y="0"/>
            <a:ext cx="9199671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235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76400" y="152402"/>
          <a:ext cx="8839200" cy="7608671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4086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2743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2819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5029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7239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9448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4953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7162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944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8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1" y="4495800"/>
            <a:ext cx="2059132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1" y="4495800"/>
            <a:ext cx="2133600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3" y="4495800"/>
            <a:ext cx="2133599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58200" y="4495800"/>
            <a:ext cx="2057400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23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7030A0"/>
                </a:solidFill>
              </a:rPr>
              <a:t>1 </a:t>
            </a:r>
            <a:r>
              <a:rPr lang="en-US" sz="5400" b="1" i="1" dirty="0" err="1">
                <a:solidFill>
                  <a:srgbClr val="7030A0"/>
                </a:solidFill>
              </a:rPr>
              <a:t>Ngày</a:t>
            </a:r>
            <a:r>
              <a:rPr lang="en-US" sz="5400" b="1" i="1" dirty="0">
                <a:solidFill>
                  <a:srgbClr val="7030A0"/>
                </a:solidFill>
              </a:rPr>
              <a:t> </a:t>
            </a:r>
            <a:r>
              <a:rPr lang="en-US" sz="5400" b="1" i="1" dirty="0" err="1">
                <a:solidFill>
                  <a:srgbClr val="7030A0"/>
                </a:solidFill>
              </a:rPr>
              <a:t>có</a:t>
            </a:r>
            <a:r>
              <a:rPr lang="en-US" sz="5400" b="1" i="1" dirty="0">
                <a:solidFill>
                  <a:srgbClr val="7030A0"/>
                </a:solidFill>
              </a:rPr>
              <a:t> 4 </a:t>
            </a:r>
            <a:r>
              <a:rPr lang="en-US" sz="5400" b="1" i="1" dirty="0" err="1">
                <a:solidFill>
                  <a:srgbClr val="7030A0"/>
                </a:solidFill>
              </a:rPr>
              <a:t>buổi</a:t>
            </a:r>
            <a:endParaRPr lang="vi-VN" sz="54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1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7069" y="1752600"/>
            <a:ext cx="216093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613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9698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00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0" y="6858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</a:rPr>
              <a:t>Luyện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tập</a:t>
            </a:r>
            <a:r>
              <a:rPr lang="en-US" sz="4400" b="1" dirty="0">
                <a:solidFill>
                  <a:srgbClr val="0070C0"/>
                </a:solidFill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Trò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chơi</a:t>
            </a:r>
            <a:r>
              <a:rPr lang="en-US" sz="4400" b="1" dirty="0">
                <a:solidFill>
                  <a:srgbClr val="0070C0"/>
                </a:solidFill>
              </a:rPr>
              <a:t> 1: </a:t>
            </a:r>
            <a:r>
              <a:rPr lang="en-US" sz="4400" b="1" i="1" dirty="0">
                <a:solidFill>
                  <a:srgbClr val="0070C0"/>
                </a:solidFill>
              </a:rPr>
              <a:t>“ Ai </a:t>
            </a:r>
            <a:r>
              <a:rPr lang="en-US" sz="4400" b="1" i="1" dirty="0" err="1">
                <a:solidFill>
                  <a:srgbClr val="0070C0"/>
                </a:solidFill>
              </a:rPr>
              <a:t>tinh</a:t>
            </a:r>
            <a:r>
              <a:rPr lang="en-US" sz="4400" b="1" i="1" dirty="0">
                <a:solidFill>
                  <a:srgbClr val="0070C0"/>
                </a:solidFill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</a:rPr>
              <a:t>mắt</a:t>
            </a:r>
            <a:r>
              <a:rPr lang="en-US" sz="4400" b="1" i="1" dirty="0">
                <a:solidFill>
                  <a:srgbClr val="0070C0"/>
                </a:solidFill>
              </a:rPr>
              <a:t>”</a:t>
            </a:r>
            <a:endParaRPr lang="vi-VN" sz="4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44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1: </a:t>
            </a:r>
            <a:r>
              <a:rPr lang="en-US" sz="4000" b="1" i="1" dirty="0" err="1">
                <a:solidFill>
                  <a:srgbClr val="FF0000"/>
                </a:solidFill>
              </a:rPr>
              <a:t>Một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gồm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mấy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1" y="3657600"/>
            <a:ext cx="158773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1" y="3657600"/>
            <a:ext cx="151265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868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3657600"/>
            <a:ext cx="144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Users\ADMIN\Desktop\ảnh thi Quận\troc chơi động\a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2801" y="4800600"/>
            <a:ext cx="17304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15402" y="48006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15402" y="34290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4290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5240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Một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66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Hai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52600" y="621167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Ba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30" name="Picture 29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1" y="0"/>
            <a:ext cx="1076324" cy="1655883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Oval 31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8" name="Picture 37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1" y="29308"/>
            <a:ext cx="1076324" cy="1655883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Oval 39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Oval 40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Oval 44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62800" y="6211671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Bốn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1710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3" grpId="1"/>
      <p:bldP spid="24" grpId="0"/>
      <p:bldP spid="24" grpId="1"/>
      <p:bldP spid="25" grpId="0"/>
      <p:bldP spid="25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/>
      <p:bldP spid="4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2: </a:t>
            </a:r>
            <a:r>
              <a:rPr lang="en-US" sz="4000" b="1" i="1" dirty="0" err="1">
                <a:solidFill>
                  <a:srgbClr val="FF0000"/>
                </a:solidFill>
              </a:rPr>
              <a:t>Đâu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hình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ảnh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cảnh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thiên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nhiên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sáng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a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35814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Che</a:t>
            </a:r>
            <a:r>
              <a:rPr lang="en-US" sz="3600" b="1" dirty="0">
                <a:solidFill>
                  <a:srgbClr val="002060"/>
                </a:solidFill>
              </a:rPr>
              <a:t> ô 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236220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Gà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gáy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621167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Mặt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nặn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621167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tối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29" name="Picture 28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0"/>
            <a:ext cx="1076324" cy="1655883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Oval 35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7" name="Picture 36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29308"/>
            <a:ext cx="1076324" cy="1655883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Oval 38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Oval 41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Oval 43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4736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3: </a:t>
            </a:r>
            <a:r>
              <a:rPr lang="en-US" sz="4000" b="1" i="1" dirty="0" err="1">
                <a:solidFill>
                  <a:srgbClr val="FF0000"/>
                </a:solidFill>
              </a:rPr>
              <a:t>Đâu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sáng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37338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Users\ADMIN\AppData\Local\Microsoft\Windows\Temporary Internet Files\Content.Word\IMG_318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7429500" y="-876300"/>
            <a:ext cx="236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3505200"/>
            <a:ext cx="38862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0" y="2667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1: </a:t>
            </a:r>
            <a:r>
              <a:rPr lang="en-US" sz="3200" b="1" dirty="0" err="1">
                <a:solidFill>
                  <a:srgbClr val="002060"/>
                </a:solidFill>
              </a:rPr>
              <a:t>Đánh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răng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sau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ngủ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dậy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6248401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2: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cơm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tối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23622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3: </a:t>
            </a:r>
            <a:r>
              <a:rPr lang="en-US" sz="3200" b="1" dirty="0" err="1">
                <a:solidFill>
                  <a:srgbClr val="002060"/>
                </a:solidFill>
              </a:rPr>
              <a:t>Rửa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tay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trước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ăn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tại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lớp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58152" y="6150114"/>
            <a:ext cx="360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4: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trưa</a:t>
            </a:r>
            <a:endParaRPr lang="vi-VN" sz="4000" b="1" dirty="0">
              <a:solidFill>
                <a:srgbClr val="00206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8404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5234" t="6270" r="6225" b="1122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7778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4:  </a:t>
            </a:r>
            <a:r>
              <a:rPr lang="en-US" sz="4000" b="1" i="1" dirty="0" err="1">
                <a:solidFill>
                  <a:srgbClr val="FF0000"/>
                </a:solidFill>
              </a:rPr>
              <a:t>Chương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trình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chúc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bé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ngủ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ngon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có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trong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4384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4897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5:  </a:t>
            </a:r>
            <a:r>
              <a:rPr lang="en-US" sz="4000" b="1" i="1" dirty="0" err="1">
                <a:solidFill>
                  <a:srgbClr val="FF0000"/>
                </a:solidFill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diễn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ra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trưa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2" y="3581400"/>
            <a:ext cx="3733799" cy="2438400"/>
          </a:xfrm>
          <a:prstGeom prst="rect">
            <a:avLst/>
          </a:prstGeom>
          <a:noFill/>
        </p:spPr>
      </p:pic>
      <p:pic>
        <p:nvPicPr>
          <p:cNvPr id="6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0"/>
            <a:ext cx="3581400" cy="2514600"/>
          </a:xfrm>
          <a:prstGeom prst="rect">
            <a:avLst/>
          </a:prstGeom>
          <a:noFill/>
        </p:spPr>
      </p:pic>
      <p:pic>
        <p:nvPicPr>
          <p:cNvPr id="7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1"/>
            <a:ext cx="4038600" cy="2514600"/>
          </a:xfrm>
          <a:prstGeom prst="rect">
            <a:avLst/>
          </a:prstGeom>
          <a:noFill/>
        </p:spPr>
      </p:pic>
      <p:pic>
        <p:nvPicPr>
          <p:cNvPr id="8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3657600"/>
            <a:ext cx="4038600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Tập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thể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dục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2590801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2: </a:t>
            </a:r>
            <a:r>
              <a:rPr lang="en-US" sz="3200" b="1" dirty="0" err="1">
                <a:solidFill>
                  <a:srgbClr val="0070C0"/>
                </a:solidFill>
              </a:rPr>
              <a:t>Đi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chơi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cùng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bố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mẹ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6019801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3: </a:t>
            </a:r>
            <a:r>
              <a:rPr lang="en-US" sz="3200" b="1" dirty="0" err="1">
                <a:solidFill>
                  <a:srgbClr val="0070C0"/>
                </a:solidFill>
              </a:rPr>
              <a:t>Hoạt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động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ngoài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trời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601980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Giờ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ngủ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tại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lớp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0775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6:  </a:t>
            </a:r>
            <a:r>
              <a:rPr lang="en-US" sz="4000" b="1" i="1" dirty="0" err="1">
                <a:solidFill>
                  <a:srgbClr val="FF0000"/>
                </a:solidFill>
              </a:rPr>
              <a:t>Bố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mẹ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đón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các</a:t>
            </a:r>
            <a:r>
              <a:rPr lang="en-US" sz="4000" b="1" i="1" dirty="0">
                <a:solidFill>
                  <a:srgbClr val="FF0000"/>
                </a:solidFill>
              </a:rPr>
              <a:t> con </a:t>
            </a:r>
            <a:r>
              <a:rPr lang="en-US" sz="4000" b="1" i="1" dirty="0" err="1">
                <a:solidFill>
                  <a:srgbClr val="FF0000"/>
                </a:solidFill>
              </a:rPr>
              <a:t>về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trong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4384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199292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228600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0143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1905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</a:rPr>
              <a:t>Trò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chơi</a:t>
            </a:r>
            <a:r>
              <a:rPr lang="en-US" sz="4000" b="1" dirty="0">
                <a:solidFill>
                  <a:srgbClr val="0070C0"/>
                </a:solidFill>
              </a:rPr>
              <a:t> 2: </a:t>
            </a:r>
            <a:r>
              <a:rPr lang="en-US" sz="4000" b="1" i="1" dirty="0">
                <a:solidFill>
                  <a:srgbClr val="0070C0"/>
                </a:solidFill>
              </a:rPr>
              <a:t>“ </a:t>
            </a:r>
            <a:r>
              <a:rPr lang="en-US" sz="4000" b="1" i="1" dirty="0" err="1">
                <a:solidFill>
                  <a:srgbClr val="0070C0"/>
                </a:solidFill>
              </a:rPr>
              <a:t>Bé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thi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tài</a:t>
            </a:r>
            <a:r>
              <a:rPr lang="en-US" sz="4000" b="1" i="1" dirty="0">
                <a:solidFill>
                  <a:srgbClr val="0070C0"/>
                </a:solidFill>
              </a:rPr>
              <a:t>”</a:t>
            </a:r>
            <a:endParaRPr lang="vi-VN" sz="4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94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DMIN\Desktop\tranh-dan-tuong-hoa-mau-trang-da2032_thumbnail_544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5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24200" y="1524002"/>
            <a:ext cx="670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7030A0"/>
                </a:solidFill>
              </a:rPr>
              <a:t>Xin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chân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thành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cảm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ơn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các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quý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vị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đại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biểu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đã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đến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dự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buổi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học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ngày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hôm</a:t>
            </a:r>
            <a:r>
              <a:rPr lang="en-US" sz="4400" b="1" i="1" dirty="0">
                <a:solidFill>
                  <a:srgbClr val="7030A0"/>
                </a:solidFill>
              </a:rPr>
              <a:t> nay!</a:t>
            </a:r>
          </a:p>
          <a:p>
            <a:r>
              <a:rPr lang="en-US" sz="4400" b="1" i="1" dirty="0" err="1">
                <a:solidFill>
                  <a:srgbClr val="7030A0"/>
                </a:solidFill>
              </a:rPr>
              <a:t>Xin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chúc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các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quý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vị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đại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biểu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sức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khỏe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dồi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dào</a:t>
            </a:r>
            <a:r>
              <a:rPr lang="en-US" sz="4400" b="1" i="1" dirty="0">
                <a:solidFill>
                  <a:srgbClr val="7030A0"/>
                </a:solidFill>
              </a:rPr>
              <a:t>.</a:t>
            </a:r>
            <a:endParaRPr lang="vi-VN" sz="4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75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38400" y="6027006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01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4572000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305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2" y="3367088"/>
            <a:ext cx="4571999" cy="3490912"/>
          </a:xfrm>
          <a:prstGeom prst="rect">
            <a:avLst/>
          </a:prstGeom>
          <a:noFill/>
        </p:spPr>
      </p:pic>
      <p:pic>
        <p:nvPicPr>
          <p:cNvPr id="6" name="Picture 7" descr="H:\ \ảnh thi Quận\troc chơi động\IMG20151112083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0"/>
            <a:ext cx="4648200" cy="3429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0"/>
            <a:ext cx="4470400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429000"/>
            <a:ext cx="4572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012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438400" y="57912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/>
              <a:t>Cảnh</a:t>
            </a:r>
            <a:r>
              <a:rPr lang="en-US" sz="6600" b="1" dirty="0"/>
              <a:t> </a:t>
            </a:r>
            <a:r>
              <a:rPr lang="en-US" sz="6600" b="1" dirty="0" err="1"/>
              <a:t>buổi</a:t>
            </a:r>
            <a:r>
              <a:rPr lang="en-US" sz="6600" b="1" dirty="0"/>
              <a:t> </a:t>
            </a:r>
            <a:r>
              <a:rPr lang="en-US" sz="6600" b="1" dirty="0" err="1"/>
              <a:t>trưa</a:t>
            </a:r>
            <a:endParaRPr lang="vi-VN" sz="6600" b="1" dirty="0"/>
          </a:p>
        </p:txBody>
      </p:sp>
    </p:spTree>
    <p:extLst>
      <p:ext uri="{BB962C8B-B14F-4D97-AF65-F5344CB8AC3E}">
        <p14:creationId xmlns:p14="http://schemas.microsoft.com/office/powerpoint/2010/main" val="165878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352800"/>
            <a:ext cx="4419600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314701"/>
            <a:ext cx="4724400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057401" y="-533397"/>
            <a:ext cx="33528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629400" y="-685797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050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0"/>
            <a:ext cx="4495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276601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949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43200" y="5934671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chiều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239671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406</Words>
  <Application>Microsoft Office PowerPoint</Application>
  <PresentationFormat>Widescreen</PresentationFormat>
  <Paragraphs>131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.VnArial Narrow</vt:lpstr>
      <vt:lpstr>Arial</vt:lpstr>
      <vt:lpstr>Calibri</vt:lpstr>
      <vt:lpstr>Calibri Light</vt:lpstr>
      <vt:lpstr>Times New Roman</vt:lpstr>
      <vt:lpstr>Office Theme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Câu 1: Một ngày gồm mấy buổi?</vt:lpstr>
      <vt:lpstr>  Câu 2: Đâu là hình ảnh cảnh thiên nhiên buổi sáng?</vt:lpstr>
      <vt:lpstr>  Câu 3: Đâu là hoạt động buổi sáng?</vt:lpstr>
      <vt:lpstr>  Câu 4:  Chương trình chúc bé ngủ ngon có vào buổi nào trong ngày?</vt:lpstr>
      <vt:lpstr>  Câu 5:  Hoạt động nào diễn ra vào buổi trưa?</vt:lpstr>
      <vt:lpstr>  Câu 6:  Bố mẹ đón các con về là vào buổi nào trong ngày?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Administrator</cp:lastModifiedBy>
  <cp:revision>2</cp:revision>
  <dcterms:created xsi:type="dcterms:W3CDTF">2024-04-04T16:18:03Z</dcterms:created>
  <dcterms:modified xsi:type="dcterms:W3CDTF">2026-05-11T13:45:00Z</dcterms:modified>
</cp:coreProperties>
</file>