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0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2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6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1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1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2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0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8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7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1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3D48D-CD88-4741-B7D8-5E23D8BE281C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45B25-64C6-44D7-AA15-945C7118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0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Bài hát Nắng sớm | Chích Bông LALA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759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ắng sớm - Sáng tác Hàn Ngọc Bích, trình bày Xuân Ngh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75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ắng sớm (HINH MINH HOA THEO LOI BAI HA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5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32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ghe hát bài hát: Nắng sớm. Độ tuổi: 24- 36 tháng tuổi. | Mầm non Lê Lợ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50" y="92392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094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2026-05-09T10:47:44Z</dcterms:created>
  <dcterms:modified xsi:type="dcterms:W3CDTF">2026-05-09T10:51:48Z</dcterms:modified>
</cp:coreProperties>
</file>