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1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5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3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8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2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2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4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7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4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7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A7EB9-F072-4C35-86D4-70AAC9725347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59502-39B3-4D8D-81A4-3C8FC9034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67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ài thơ Bác Hồ của em - Thơ về Bác Hồ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91440"/>
            <a:ext cx="12036425" cy="658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10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ài thơ: Bác Hồ của em- TG: Phan Thị Thanh Nhà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8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ài Thơ Bác Hồ Của Em Mầm Non [Hình Ảnh + Giáo Án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4" y="0"/>
            <a:ext cx="12088676" cy="674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6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rường Mầm non Đinh Tiên Hoàng - Thơ &quot;Bác Hồ của em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18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Vẽ tranh Bác Hồ với thiếu nhi vui tết trung thu | Vẽ tranh trung thu  #Vetr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9492"/>
            <a:ext cx="12192000" cy="674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497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2026-05-09T10:37:13Z</dcterms:created>
  <dcterms:modified xsi:type="dcterms:W3CDTF">2026-05-09T10:40:14Z</dcterms:modified>
</cp:coreProperties>
</file>