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17-May-26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Trần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Xuân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chương 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yêu th</a:t>
            </a:r>
            <a:r>
              <a:rPr lang="vi-VN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202</Words>
  <Application>Microsoft Office PowerPoint</Application>
  <PresentationFormat>On-screen Show (4:3)</PresentationFormat>
  <Paragraphs>46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76</cp:revision>
  <dcterms:created xsi:type="dcterms:W3CDTF">2016-05-02T06:53:58Z</dcterms:created>
  <dcterms:modified xsi:type="dcterms:W3CDTF">2026-05-17T12:39:06Z</dcterms:modified>
</cp:coreProperties>
</file>