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69" r:id="rId3"/>
    <p:sldId id="286" r:id="rId4"/>
    <p:sldId id="256" r:id="rId5"/>
    <p:sldId id="288" r:id="rId6"/>
    <p:sldId id="289" r:id="rId7"/>
    <p:sldId id="290" r:id="rId8"/>
    <p:sldId id="291" r:id="rId9"/>
    <p:sldId id="272" r:id="rId10"/>
    <p:sldId id="274" r:id="rId11"/>
    <p:sldId id="276" r:id="rId12"/>
    <p:sldId id="277" r:id="rId13"/>
    <p:sldId id="293" r:id="rId14"/>
    <p:sldId id="294" r:id="rId15"/>
    <p:sldId id="295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A8093-BB0E-493D-A153-8B48DFEEDE9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F2117-851D-452E-8A84-57AE2793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3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B38F2E8-3347-4E39-A528-FD9500BFA366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3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4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6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5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2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9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0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9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4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4FF70-C2A3-4D92-8801-CA889D78198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8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hyperlink" Target="file:///G:\Copy%20of%20tro%20choi%20am%20nhac-lan.ppt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wmf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17.gif"/><Relationship Id="rId7" Type="http://schemas.openxmlformats.org/officeDocument/2006/relationships/image" Target="../media/image18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11" Type="http://schemas.openxmlformats.org/officeDocument/2006/relationships/image" Target="../media/image24.wmf"/><Relationship Id="rId5" Type="http://schemas.openxmlformats.org/officeDocument/2006/relationships/image" Target="../media/image20.gif"/><Relationship Id="rId10" Type="http://schemas.openxmlformats.org/officeDocument/2006/relationships/image" Target="../media/image23.png"/><Relationship Id="rId4" Type="http://schemas.openxmlformats.org/officeDocument/2006/relationships/image" Target="../media/image19.gif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4.gif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hyperlink" Target="file:///G:\Copy%20of%20tro%20choi%20am%20nhac-lan.pp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8.gif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hyperlink" Target="file:///G:\Copy%20of%20tro%20choi%20am%20nhac-lan.ppt" TargetMode="External"/><Relationship Id="rId5" Type="http://schemas.openxmlformats.org/officeDocument/2006/relationships/image" Target="../media/image5.gif"/><Relationship Id="rId10" Type="http://schemas.openxmlformats.org/officeDocument/2006/relationships/image" Target="../media/image7.gif"/><Relationship Id="rId4" Type="http://schemas.openxmlformats.org/officeDocument/2006/relationships/image" Target="../media/image4.gif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hyperlink" Target="file:///G:\Copy%20of%20tro%20choi%20am%20nhac-lan.ppt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12" Type="http://schemas.openxmlformats.org/officeDocument/2006/relationships/image" Target="../media/image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11" Type="http://schemas.openxmlformats.org/officeDocument/2006/relationships/image" Target="../media/image10.gif"/><Relationship Id="rId5" Type="http://schemas.openxmlformats.org/officeDocument/2006/relationships/image" Target="../media/image8.gif"/><Relationship Id="rId10" Type="http://schemas.openxmlformats.org/officeDocument/2006/relationships/image" Target="../media/image3.gif"/><Relationship Id="rId4" Type="http://schemas.openxmlformats.org/officeDocument/2006/relationships/audio" Target="../media/audio1.wav"/><Relationship Id="rId9" Type="http://schemas.openxmlformats.org/officeDocument/2006/relationships/image" Target="../media/image6.gif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Landscap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8" name="WordArt 16"/>
          <p:cNvSpPr>
            <a:spLocks noChangeArrowheads="1" noChangeShapeType="1" noTextEdit="1"/>
          </p:cNvSpPr>
          <p:nvPr/>
        </p:nvSpPr>
        <p:spPr bwMode="auto">
          <a:xfrm>
            <a:off x="1295400" y="5638800"/>
            <a:ext cx="62293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H Yuan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kriêng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8689" name="WordArt 17"/>
          <p:cNvSpPr>
            <a:spLocks noChangeArrowheads="1" noChangeShapeType="1" noTextEdit="1"/>
          </p:cNvSpPr>
          <p:nvPr/>
        </p:nvSpPr>
        <p:spPr bwMode="auto">
          <a:xfrm>
            <a:off x="381000" y="914400"/>
            <a:ext cx="8458200" cy="487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Nhiệt liệt chào đón các c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on</a:t>
            </a:r>
          </a:p>
        </p:txBody>
      </p:sp>
      <p:sp>
        <p:nvSpPr>
          <p:cNvPr id="28690" name="WordArt 18"/>
          <p:cNvSpPr>
            <a:spLocks noChangeArrowheads="1" noChangeShapeType="1" noTextEdit="1"/>
          </p:cNvSpPr>
          <p:nvPr/>
        </p:nvSpPr>
        <p:spPr bwMode="auto">
          <a:xfrm>
            <a:off x="1066800" y="2590800"/>
            <a:ext cx="6934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Đến với chương trình</a:t>
            </a:r>
            <a:endParaRPr lang="en-US" sz="3600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CC00"/>
              </a:solidFill>
              <a:latin typeface="Times New Roman"/>
              <a:cs typeface="Times New Roman"/>
            </a:endParaRPr>
          </a:p>
        </p:txBody>
      </p:sp>
      <p:sp>
        <p:nvSpPr>
          <p:cNvPr id="28695" name="WordArt 23">
            <a:hlinkClick r:id="rId5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295400" y="3581400"/>
            <a:ext cx="65532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 yêu th</a:t>
            </a:r>
            <a:r>
              <a:rPr lang="vi-VN" sz="3600" kern="1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ơ</a:t>
            </a:r>
            <a:endParaRPr lang="en-US" sz="3600" kern="1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Picture 8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9" y="-27384"/>
            <a:ext cx="20605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624"/>
            <a:ext cx="20605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Picturehoacu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0" y="48006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Picturehoacu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20" y="5396345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86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 animBg="1"/>
      <p:bldP spid="28689" grpId="0" animBg="1"/>
      <p:bldP spid="28690" grpId="0" animBg="1"/>
      <p:bldP spid="2869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21062" y="31225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8844" y="260648"/>
            <a:ext cx="6186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latin typeface="Times New Roman" pitchFamily="18" charset="0"/>
                <a:cs typeface="Times New Roman" pitchFamily="18" charset="0"/>
              </a:rPr>
              <a:t>Bài th</a:t>
            </a:r>
            <a:r>
              <a:rPr lang="vi-VN" sz="540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5400">
                <a:latin typeface="Times New Roman" pitchFamily="18" charset="0"/>
                <a:cs typeface="Times New Roman" pitchFamily="18" charset="0"/>
              </a:rPr>
              <a:t> do ai sáng tác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4774739"/>
            <a:ext cx="45084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3. Trần Đ</a:t>
            </a:r>
            <a:r>
              <a:rPr lang="vi-VN" sz="440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ng Khoa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064" y="2204864"/>
            <a:ext cx="3711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Times New Roman" pitchFamily="18" charset="0"/>
                <a:cs typeface="Times New Roman" pitchFamily="18" charset="0"/>
              </a:rPr>
              <a:t>2. Thanh nhàn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772" y="3035861"/>
            <a:ext cx="4174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1. Mai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4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541" y="-23366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086" y="502025"/>
            <a:ext cx="84898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738498" y="4632811"/>
            <a:ext cx="5416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8703" y="2943969"/>
            <a:ext cx="3608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dàng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99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11760" y="1435729"/>
            <a:ext cx="4070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nhàng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6" grpId="1" build="allAtOnce"/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7124" y="2554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332656"/>
            <a:ext cx="8353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8778" y="4477345"/>
            <a:ext cx="5912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3. Hung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1954916"/>
            <a:ext cx="25747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dữ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3239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1. Hung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332656"/>
            <a:ext cx="7648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2194" y="2492896"/>
            <a:ext cx="2915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hoe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327" y="2341014"/>
            <a:ext cx="3072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chói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3775" y="4340423"/>
            <a:ext cx="30198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2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57107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40" y="476672"/>
            <a:ext cx="6763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327" y="5589240"/>
            <a:ext cx="4765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327" y="2341014"/>
            <a:ext cx="36529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chói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8963" y="3955702"/>
            <a:ext cx="29957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ít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5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0"/>
            <a:ext cx="9175038" cy="684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1240904" y="914400"/>
            <a:ext cx="6858000" cy="1447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3: </a:t>
            </a:r>
            <a:r>
              <a:rPr lang="en-CA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CA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đua</a:t>
            </a:r>
            <a:r>
              <a:rPr lang="en-CA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endParaRPr lang="en-US" sz="20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Tro choi am nhac (Hoan chinh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2355273"/>
            <a:ext cx="609600" cy="609600"/>
          </a:xfrm>
          <a:prstGeom prst="rect">
            <a:avLst/>
          </a:prstGeom>
        </p:spPr>
      </p:pic>
      <p:pic>
        <p:nvPicPr>
          <p:cNvPr id="5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054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65038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124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3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971800" y="1735832"/>
            <a:ext cx="2971800" cy="1981200"/>
            <a:chOff x="1992" y="960"/>
            <a:chExt cx="1200" cy="600"/>
          </a:xfrm>
        </p:grpSpPr>
        <p:pic>
          <p:nvPicPr>
            <p:cNvPr id="12" name="Picture 11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04" y="5524902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20" y="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04" y="3867199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64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2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685800" y="1160463"/>
            <a:ext cx="82296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000" b="1" i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các cô dồi dào sức khỏe </a:t>
            </a:r>
          </a:p>
          <a:p>
            <a:pPr algn="ctr"/>
            <a:r>
              <a:rPr lang="vi-VN" sz="2000" b="1" i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bé chăm ngoan học giỏi</a:t>
            </a:r>
            <a:endParaRPr lang="en-US" sz="2000" b="1" i="1" kern="10">
              <a:ln w="222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971800" y="1524000"/>
            <a:ext cx="2971800" cy="1257300"/>
            <a:chOff x="1992" y="960"/>
            <a:chExt cx="1200" cy="600"/>
          </a:xfrm>
        </p:grpSpPr>
        <p:pic>
          <p:nvPicPr>
            <p:cNvPr id="6" name="Picture 4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1371600" y="3810000"/>
            <a:ext cx="68580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KẾT THÚC TIẾT HỌC</a:t>
            </a:r>
          </a:p>
        </p:txBody>
      </p:sp>
      <p:pic>
        <p:nvPicPr>
          <p:cNvPr id="10" name="Picture 8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3838575" y="4572000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791200"/>
            <a:ext cx="1247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052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95600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29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7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7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BDRMC00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42706"/>
            <a:ext cx="83820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4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8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9167 L 0 -0.2416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7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3" descr="xsgs_90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35" descr="Picture1chimc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7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8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9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3886200"/>
            <a:ext cx="8778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0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1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2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3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4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6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7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8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303" y="367145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95800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0"/>
            <a:ext cx="11541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23">
            <a:hlinkClick r:id="rId9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619672" y="1669829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lắng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nghe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7" name="WordArt 23">
            <a:hlinkClick r:id="rId9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535113" y="3012441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" name="WordArt 23">
            <a:hlinkClick r:id="rId9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474669" y="4281054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3: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đua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8478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0"/>
          <p:cNvSpPr>
            <a:spLocks noChangeArrowheads="1"/>
          </p:cNvSpPr>
          <p:nvPr/>
        </p:nvSpPr>
        <p:spPr bwMode="auto">
          <a:xfrm>
            <a:off x="4003675" y="3201988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ja-JP" sz="2400">
                <a:latin typeface="Times New Roman" pitchFamily="18" charset="0"/>
                <a:ea typeface="MS PGothic" pitchFamily="34" charset="-128"/>
                <a:cs typeface="Arial" charset="0"/>
              </a:rPr>
              <a:t> </a:t>
            </a:r>
          </a:p>
        </p:txBody>
      </p:sp>
      <p:pic>
        <p:nvPicPr>
          <p:cNvPr id="118787" name="Picture 22" descr="sisters_walking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1752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23" descr="xsgs_90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35" descr="Picture1chimcan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0480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32" descr="Picture1bupbe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3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4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5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6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7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8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9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0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1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2" name="Picture 28" descr="Picturebupbe cu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66800"/>
            <a:ext cx="222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3" name="Picture 23" descr="nobuo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4" name="Picture 23" descr="nobuo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WordArt 23">
            <a:hlinkClick r:id="rId11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495425" y="2362200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lắng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nghe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7246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0"/>
            <a:ext cx="9175038" cy="684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26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" y="0"/>
            <a:ext cx="91147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114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992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77" y="-22456"/>
            <a:ext cx="9120784" cy="688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8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8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0"/>
          <p:cNvSpPr>
            <a:spLocks noChangeArrowheads="1"/>
          </p:cNvSpPr>
          <p:nvPr/>
        </p:nvSpPr>
        <p:spPr bwMode="auto">
          <a:xfrm>
            <a:off x="4003675" y="3201988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ja-JP" sz="2400">
                <a:latin typeface="Times New Roman" pitchFamily="18" charset="0"/>
                <a:ea typeface="MS PGothic" pitchFamily="34" charset="-128"/>
                <a:cs typeface="Arial" charset="0"/>
              </a:rPr>
              <a:t> </a:t>
            </a:r>
          </a:p>
        </p:txBody>
      </p:sp>
      <p:pic>
        <p:nvPicPr>
          <p:cNvPr id="118787" name="Picture 22" descr="sisters_walking_h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1752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23" descr="xsgs_900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35" descr="Picture1chimcanh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0480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32" descr="Picture1bupbe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3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4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5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6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7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8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9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0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1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2" name="Picture 28" descr="Picturebupbe cuu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66800"/>
            <a:ext cx="222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3" name="Picture 23" descr="nobuom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4" name="Picture 23" descr="nobuom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WordArt 23">
            <a:hlinkClick r:id="rId13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019386" y="2576945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2:Bé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3" name="Tro choi am nhac (Hoan chinh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0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84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202</Words>
  <Application>Microsoft Office PowerPoint</Application>
  <PresentationFormat>On-screen Show (4:3)</PresentationFormat>
  <Paragraphs>46</Paragraphs>
  <Slides>16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MS PGothic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Administrator</cp:lastModifiedBy>
  <cp:revision>76</cp:revision>
  <dcterms:created xsi:type="dcterms:W3CDTF">2016-05-02T06:53:58Z</dcterms:created>
  <dcterms:modified xsi:type="dcterms:W3CDTF">2026-05-11T13:42:19Z</dcterms:modified>
</cp:coreProperties>
</file>