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5" r:id="rId6"/>
    <p:sldId id="259" r:id="rId7"/>
    <p:sldId id="257" r:id="rId8"/>
    <p:sldId id="263" r:id="rId9"/>
    <p:sldId id="261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file:///D:\thao%20giang%20tao%20hinh\6f6496e51ef87c4dc1d147ef64e6b6ab.mp3" TargetMode="External"/><Relationship Id="rId2" Type="http://schemas.openxmlformats.org/officeDocument/2006/relationships/audio" Target="file:///D:\thao%20giang%20tao%20hinh\6f6496e51ef87c4dc1d147ef64e6b6ab.mp3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media" Target="file:///D:\thao%20giang%20tao%20hinh\Da,%20tien.wmv" TargetMode="External"/><Relationship Id="rId1" Type="http://schemas.openxmlformats.org/officeDocument/2006/relationships/video" Target="file:///D:\thao%20giang%20tao%20hinh\Da,%20tien.wmv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5"/>
          <p:cNvSpPr txBox="1"/>
          <p:nvPr/>
        </p:nvSpPr>
        <p:spPr>
          <a:xfrm>
            <a:off x="1066800" y="4038600"/>
            <a:ext cx="7010400" cy="595313"/>
          </a:xfrm>
          <a:prstGeom prst="rect">
            <a:avLst/>
          </a:prstGeom>
          <a:solidFill>
            <a:srgbClr val="99FF66"/>
          </a:solidFill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vantGarde Md BT" pitchFamily="34" charset="0"/>
              </a:rPr>
              <a:t>Đề tài: Trang Trí Khung Ảnh</a:t>
            </a:r>
            <a:r>
              <a:rPr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WordArt 9"/>
          <p:cNvSpPr>
            <a:spLocks noTextEdit="1"/>
          </p:cNvSpPr>
          <p:nvPr/>
        </p:nvSpPr>
        <p:spPr>
          <a:xfrm>
            <a:off x="1981200" y="762000"/>
            <a:ext cx="4953000" cy="9144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normAutofit/>
          </a:bodyPr>
          <a:p>
            <a:pPr algn="ctr" eaLnBrk="0" hangingPunct="0"/>
            <a:r>
              <a:rPr lang="en-US" sz="32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án</a:t>
            </a:r>
            <a:endParaRPr lang="en-US" sz="32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WordArt 10" descr="58218mhxjwxncp2[1]"/>
          <p:cNvSpPr>
            <a:spLocks noTextEdit="1"/>
          </p:cNvSpPr>
          <p:nvPr/>
        </p:nvSpPr>
        <p:spPr>
          <a:xfrm>
            <a:off x="609600" y="1981200"/>
            <a:ext cx="7419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Chủ điểm: Quê Hương Bác Hồ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WordArt 11"/>
          <p:cNvSpPr>
            <a:spLocks noTextEdit="1"/>
          </p:cNvSpPr>
          <p:nvPr/>
        </p:nvSpPr>
        <p:spPr>
          <a:xfrm>
            <a:off x="1905000" y="3429000"/>
            <a:ext cx="4953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MÔN:HĐTH</a:t>
            </a:r>
            <a:endParaRPr lang="en-US" sz="36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5" name="WordArt 13" descr="58218mhxjwxncp2[1]"/>
          <p:cNvSpPr>
            <a:spLocks noTextEdit="1"/>
          </p:cNvSpPr>
          <p:nvPr/>
        </p:nvSpPr>
        <p:spPr>
          <a:xfrm>
            <a:off x="1295400" y="2743200"/>
            <a:ext cx="60864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nhánh: Bác Hồ Kính Yêu</a:t>
            </a:r>
            <a:endParaRPr lang="en-US" sz="2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4" l="-2508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mph" presetSubtype="0" repeatCount="20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4" l="2508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mph" presetSubtype="0" repeatCount="20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" descr="9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WordArt 5"/>
          <p:cNvSpPr>
            <a:spLocks noTextEdit="1"/>
          </p:cNvSpPr>
          <p:nvPr/>
        </p:nvSpPr>
        <p:spPr>
          <a:xfrm>
            <a:off x="1524000" y="2819400"/>
            <a:ext cx="6600825" cy="2590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585955"/>
              </a:avLst>
            </a:prstTxWarp>
            <a:normAutofit/>
          </a:bodyPr>
          <a:p>
            <a:pPr algn="ctr"/>
            <a:r>
              <a:rPr lang="en-US" sz="5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.VnAristote" charset="0"/>
                <a:ea typeface=".VnAristote" charset="0"/>
              </a:rPr>
              <a:t>BÐ ThÝch Tranh Nµo ?</a:t>
            </a:r>
            <a:endParaRPr lang="en-US" sz="54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.VnAristote" charset="0"/>
              <a:ea typeface=".VnAristote" charset="0"/>
            </a:endParaRPr>
          </a:p>
        </p:txBody>
      </p:sp>
      <p:sp>
        <p:nvSpPr>
          <p:cNvPr id="11268" name="WordArt 7"/>
          <p:cNvSpPr>
            <a:spLocks noTextEdit="1"/>
          </p:cNvSpPr>
          <p:nvPr/>
        </p:nvSpPr>
        <p:spPr>
          <a:xfrm>
            <a:off x="2438400" y="1447800"/>
            <a:ext cx="4191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ho¹t ®éng 5 :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TimeH" charset="0"/>
              <a:ea typeface=".VnTimeH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5" descr="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20"/>
          <p:cNvSpPr>
            <a:spLocks noTextEdit="1"/>
          </p:cNvSpPr>
          <p:nvPr/>
        </p:nvSpPr>
        <p:spPr>
          <a:xfrm>
            <a:off x="1524000" y="1447800"/>
            <a:ext cx="6172200" cy="124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 eaLnBrk="0" hangingPunct="0"/>
            <a:r>
              <a:rPr lang="en-US" sz="3200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  Nhớ Ơn Bác</a:t>
            </a:r>
            <a:endParaRPr lang="en-US" sz="3200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4" name="6f6496e51ef87c4dc1d147ef64e6b6a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64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7" descr="729747d8za2kbus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48200"/>
            <a:ext cx="2667000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0" descr="Hinh dong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594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inh dong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59400"/>
            <a:ext cx="190500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3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6576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4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0668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5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6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7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8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668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9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7338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0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524000"/>
            <a:ext cx="1676400" cy="148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WordArt 4"/>
          <p:cNvSpPr>
            <a:spLocks noTextEdit="1"/>
          </p:cNvSpPr>
          <p:nvPr/>
        </p:nvSpPr>
        <p:spPr>
          <a:xfrm>
            <a:off x="2133600" y="1295400"/>
            <a:ext cx="426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TimeH" charset="0"/>
                <a:ea typeface=".VnTimeH" charset="0"/>
              </a:rPr>
              <a:t>Ho¹t ®éng 1: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4112" name="WordArt 5"/>
          <p:cNvSpPr>
            <a:spLocks noTextEdit="1"/>
          </p:cNvSpPr>
          <p:nvPr/>
        </p:nvSpPr>
        <p:spPr>
          <a:xfrm>
            <a:off x="1905000" y="2819400"/>
            <a:ext cx="5257800" cy="31257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ristote" charset="0"/>
                <a:ea typeface=".VnAristote" charset="0"/>
              </a:rPr>
              <a:t>Trß chuyÖn cïng bÐ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ristote" charset="0"/>
              <a:ea typeface=".VnAristote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EJ0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Da, tien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65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4"/>
          <p:cNvSpPr/>
          <p:nvPr/>
        </p:nvSpPr>
        <p:spPr>
          <a:xfrm>
            <a:off x="2209800" y="381000"/>
            <a:ext cx="4953000" cy="624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171" name="Picture 5" descr="13"/>
          <p:cNvPicPr>
            <a:picLocks noChangeAspect="1"/>
          </p:cNvPicPr>
          <p:nvPr/>
        </p:nvPicPr>
        <p:blipFill>
          <a:blip r:embed="rId1"/>
          <a:srcRect l="13023" t="9023" r="13177" b="9770"/>
          <a:stretch>
            <a:fillRect/>
          </a:stretch>
        </p:blipFill>
        <p:spPr>
          <a:xfrm>
            <a:off x="3124200" y="1295400"/>
            <a:ext cx="3022600" cy="435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6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2286000" y="5334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3124200" y="533400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1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2286000" y="5334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2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4648200" y="533400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3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3810000" y="5334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4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6324600" y="457200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5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5334000" y="5334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6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2286000" y="1447800"/>
            <a:ext cx="6858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17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2286000" y="25146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8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2286000" y="3581400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9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2286000" y="4572000"/>
            <a:ext cx="7112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20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2286000" y="56388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21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3200400" y="5715000"/>
            <a:ext cx="871538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22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4191000" y="57912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23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5181600" y="5791200"/>
            <a:ext cx="871538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25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6248400" y="57912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26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6248400" y="4953000"/>
            <a:ext cx="871538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28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6248400" y="40386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Picture 29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6248400" y="3276600"/>
            <a:ext cx="871538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1" name="Picture 30" descr="cay"/>
          <p:cNvPicPr>
            <a:picLocks noChangeAspect="1"/>
          </p:cNvPicPr>
          <p:nvPr/>
        </p:nvPicPr>
        <p:blipFill>
          <a:blip r:embed="rId3"/>
          <a:srcRect l="32504" t="5080" r="48923" b="79680"/>
          <a:stretch>
            <a:fillRect/>
          </a:stretch>
        </p:blipFill>
        <p:spPr>
          <a:xfrm>
            <a:off x="6324600" y="2362200"/>
            <a:ext cx="7620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2" name="Picture 31" descr="hoa la"/>
          <p:cNvPicPr>
            <a:picLocks noChangeAspect="1"/>
          </p:cNvPicPr>
          <p:nvPr/>
        </p:nvPicPr>
        <p:blipFill>
          <a:blip r:embed="rId2"/>
          <a:srcRect l="35701" t="18472" r="23497" b="53818"/>
          <a:stretch>
            <a:fillRect/>
          </a:stretch>
        </p:blipFill>
        <p:spPr>
          <a:xfrm>
            <a:off x="6248400" y="1447800"/>
            <a:ext cx="871538" cy="725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" descr="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914400" y="1905000"/>
            <a:ext cx="709841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.Vn3DH" pitchFamily="34" charset="0"/>
                <a:ea typeface="+mn-ea"/>
                <a:cs typeface="+mn-cs"/>
              </a:rPr>
              <a:t>Ho¹t ®éng 2;</a:t>
            </a:r>
            <a:endParaRPr kumimoji="0" lang="en-US" sz="4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.Vn3DH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.Vn3DH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8153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.VnCommercial Script" pitchFamily="34" charset="0"/>
                <a:ea typeface="+mn-ea"/>
                <a:cs typeface="+mn-cs"/>
              </a:rPr>
              <a:t>Quan s¸t vµ ®µm tho¹i</a:t>
            </a:r>
            <a:endParaRPr kumimoji="0" lang="en-US" sz="9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.VnCommercial Scrip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KH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6"/>
          <p:cNvSpPr>
            <a:spLocks noTextEdit="1"/>
          </p:cNvSpPr>
          <p:nvPr/>
        </p:nvSpPr>
        <p:spPr>
          <a:xfrm>
            <a:off x="2667000" y="1066800"/>
            <a:ext cx="426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.VnTimeH" charset="0"/>
                <a:ea typeface=".VnTimeH" charset="0"/>
              </a:rPr>
              <a:t>Ho¹t ®éng 3: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9220" name="WordArt 7"/>
          <p:cNvSpPr>
            <a:spLocks noTextEdit="1"/>
          </p:cNvSpPr>
          <p:nvPr/>
        </p:nvSpPr>
        <p:spPr>
          <a:xfrm>
            <a:off x="1676400" y="2819400"/>
            <a:ext cx="6248400" cy="1047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nêu ý tưởng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KH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6"/>
          <p:cNvSpPr>
            <a:spLocks noTextEdit="1"/>
          </p:cNvSpPr>
          <p:nvPr/>
        </p:nvSpPr>
        <p:spPr>
          <a:xfrm>
            <a:off x="2667000" y="1066800"/>
            <a:ext cx="426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.VnTimeH" charset="0"/>
                <a:ea typeface=".VnTimeH" charset="0"/>
              </a:rPr>
              <a:t>Ho¹t ®éng 4: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.VnTimeH" charset="0"/>
              <a:ea typeface=".VnTimeH" charset="0"/>
            </a:endParaRPr>
          </a:p>
        </p:txBody>
      </p:sp>
      <p:sp>
        <p:nvSpPr>
          <p:cNvPr id="10244" name="WordArt 7"/>
          <p:cNvSpPr>
            <a:spLocks noTextEdit="1"/>
          </p:cNvSpPr>
          <p:nvPr/>
        </p:nvSpPr>
        <p:spPr>
          <a:xfrm>
            <a:off x="1676400" y="2819400"/>
            <a:ext cx="6248400" cy="1047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cùng trổ tài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Presentation</Application>
  <PresentationFormat>On-screen Show (4:3)</PresentationFormat>
  <Paragraphs>33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AvantGarde Md BT</vt:lpstr>
      <vt:lpstr>Segoe Print</vt:lpstr>
      <vt:lpstr>.VnTime</vt:lpstr>
      <vt:lpstr>Times New Roman</vt:lpstr>
      <vt:lpstr>.Vn3DH</vt:lpstr>
      <vt:lpstr>.VnCommercial Script</vt:lpstr>
      <vt:lpstr>.VnTimeH</vt:lpstr>
      <vt:lpstr>.VnAristote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gatty123 nhung</cp:lastModifiedBy>
  <cp:revision>14</cp:revision>
  <dcterms:created xsi:type="dcterms:W3CDTF">2016-04-11T09:12:04Z</dcterms:created>
  <dcterms:modified xsi:type="dcterms:W3CDTF">2026-05-14T12:48:48Z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507CCED691C04BB2B0EC4DBB12BF85AA_13</vt:lpwstr>
  </property>
  <property fmtid="{D5CDD505-2E9C-101B-9397-08002B2CF9AE}" pid="3" name="KSOProductBuildVer">
    <vt:lpwstr>1033-12.2.0.22222</vt:lpwstr>
  </property>
</Properties>
</file>