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256" r:id="rId4"/>
    <p:sldId id="258" r:id="rId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7.GI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Relationship Id="rId3" Type="http://schemas.openxmlformats.org/officeDocument/2006/relationships/image" Target="../media/image4.wmf"/><Relationship Id="rId2" Type="http://schemas.openxmlformats.org/officeDocument/2006/relationships/image" Target="../media/image3.GIF"/><Relationship Id="rId1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2" descr="传统元素风景画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70988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WordArt 2"/>
          <p:cNvSpPr>
            <a:spLocks noTextEdit="1"/>
          </p:cNvSpPr>
          <p:nvPr/>
        </p:nvSpPr>
        <p:spPr>
          <a:xfrm>
            <a:off x="914400" y="2362200"/>
            <a:ext cx="70104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4000" b="1">
                <a:ln w="1270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Hoạt Động : Phát triển thẩm mỹ</a:t>
            </a:r>
            <a:endParaRPr lang="en-US" sz="4000" b="1">
              <a:ln w="1270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052" name="WordArt 3"/>
          <p:cNvSpPr>
            <a:spLocks noTextEdit="1"/>
          </p:cNvSpPr>
          <p:nvPr/>
        </p:nvSpPr>
        <p:spPr>
          <a:xfrm>
            <a:off x="914400" y="3124200"/>
            <a:ext cx="52768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4000" b="1">
                <a:ln w="12700" cap="flat" cmpd="sng">
                  <a:solidFill>
                    <a:srgbClr val="0066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Đề tài : Vẽ trường tiểu học</a:t>
            </a:r>
            <a:endParaRPr lang="en-US" sz="4000" b="1">
              <a:ln w="12700" cap="flat" cmpd="sng">
                <a:solidFill>
                  <a:srgbClr val="0066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hecke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00" name="Rectangle 4"/>
          <p:cNvSpPr/>
          <p:nvPr/>
        </p:nvSpPr>
        <p:spPr>
          <a:xfrm>
            <a:off x="1752600" y="2057400"/>
            <a:ext cx="5410200" cy="25908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4101" name="AutoShape 5"/>
          <p:cNvSpPr/>
          <p:nvPr/>
        </p:nvSpPr>
        <p:spPr>
          <a:xfrm>
            <a:off x="1219200" y="990600"/>
            <a:ext cx="6324600" cy="10668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4102" name="Line 6"/>
          <p:cNvSpPr/>
          <p:nvPr/>
        </p:nvSpPr>
        <p:spPr>
          <a:xfrm>
            <a:off x="4419600" y="2057400"/>
            <a:ext cx="0" cy="2590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03" name="AutoShape 7"/>
          <p:cNvSpPr/>
          <p:nvPr/>
        </p:nvSpPr>
        <p:spPr>
          <a:xfrm>
            <a:off x="2895600" y="2971800"/>
            <a:ext cx="533400" cy="1676400"/>
          </a:xfrm>
          <a:prstGeom prst="flowChartProcess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4104" name="AutoShape 8"/>
          <p:cNvSpPr/>
          <p:nvPr/>
        </p:nvSpPr>
        <p:spPr>
          <a:xfrm>
            <a:off x="5638800" y="3048000"/>
            <a:ext cx="533400" cy="1600200"/>
          </a:xfrm>
          <a:prstGeom prst="flowChartProcess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4106" name="AutoShape 10"/>
          <p:cNvSpPr/>
          <p:nvPr/>
        </p:nvSpPr>
        <p:spPr>
          <a:xfrm>
            <a:off x="1905000" y="3048000"/>
            <a:ext cx="457200" cy="533400"/>
          </a:xfrm>
          <a:prstGeom prst="flowChartProcess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4107" name="AutoShape 11"/>
          <p:cNvSpPr/>
          <p:nvPr/>
        </p:nvSpPr>
        <p:spPr>
          <a:xfrm>
            <a:off x="3733800" y="3048000"/>
            <a:ext cx="457200" cy="533400"/>
          </a:xfrm>
          <a:prstGeom prst="flowChartProcess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4108" name="Rectangle 12"/>
          <p:cNvSpPr/>
          <p:nvPr/>
        </p:nvSpPr>
        <p:spPr>
          <a:xfrm>
            <a:off x="4648200" y="3124200"/>
            <a:ext cx="457200" cy="4572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4109" name="AutoShape 13"/>
          <p:cNvSpPr/>
          <p:nvPr/>
        </p:nvSpPr>
        <p:spPr>
          <a:xfrm>
            <a:off x="6477000" y="3124200"/>
            <a:ext cx="457200" cy="457200"/>
          </a:xfrm>
          <a:prstGeom prst="flowChartProcess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4111" name="Oval 15"/>
          <p:cNvSpPr/>
          <p:nvPr/>
        </p:nvSpPr>
        <p:spPr>
          <a:xfrm>
            <a:off x="3581400" y="5791200"/>
            <a:ext cx="2057400" cy="457200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4112" name="Rectangle 16"/>
          <p:cNvSpPr/>
          <p:nvPr/>
        </p:nvSpPr>
        <p:spPr>
          <a:xfrm>
            <a:off x="4267200" y="5486400"/>
            <a:ext cx="685800" cy="457200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4113" name="Line 17"/>
          <p:cNvSpPr/>
          <p:nvPr/>
        </p:nvSpPr>
        <p:spPr>
          <a:xfrm flipV="1">
            <a:off x="4648200" y="609600"/>
            <a:ext cx="0" cy="4876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114" name="Rectangle 18"/>
          <p:cNvSpPr/>
          <p:nvPr/>
        </p:nvSpPr>
        <p:spPr>
          <a:xfrm>
            <a:off x="4648200" y="609600"/>
            <a:ext cx="762000" cy="5334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4115" name="AutoShape 19"/>
          <p:cNvSpPr>
            <a:spLocks noChangeArrowheads="1"/>
          </p:cNvSpPr>
          <p:nvPr/>
        </p:nvSpPr>
        <p:spPr bwMode="auto">
          <a:xfrm>
            <a:off x="4953000" y="762000"/>
            <a:ext cx="228600" cy="152400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1" grpId="0" animBg="1"/>
      <p:bldP spid="4103" grpId="0" animBg="1"/>
      <p:bldP spid="4104" grpId="0" animBg="1"/>
      <p:bldP spid="4106" grpId="0" animBg="1"/>
      <p:bldP spid="4107" grpId="0" animBg="1"/>
      <p:bldP spid="4108" grpId="0" animBg="1"/>
      <p:bldP spid="4109" grpId="0" animBg="1"/>
      <p:bldP spid="4111" grpId="0" animBg="1"/>
      <p:bldP spid="4112" grpId="0" animBg="1"/>
      <p:bldP spid="41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71" name="Picture 27" descr="bd13730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86200" y="0"/>
            <a:ext cx="1809750" cy="1809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9" name="Picture 25" descr="bd13730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2600" y="762000"/>
            <a:ext cx="1809750" cy="1809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70" name="Picture 26" descr="bd13730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9800" y="762000"/>
            <a:ext cx="1809750" cy="1809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Rectangle 2"/>
          <p:cNvSpPr/>
          <p:nvPr/>
        </p:nvSpPr>
        <p:spPr>
          <a:xfrm>
            <a:off x="1752600" y="2057400"/>
            <a:ext cx="5410200" cy="2590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dirty="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  <p:sp>
        <p:nvSpPr>
          <p:cNvPr id="6147" name="AutoShape 3"/>
          <p:cNvSpPr/>
          <p:nvPr/>
        </p:nvSpPr>
        <p:spPr>
          <a:xfrm>
            <a:off x="1219200" y="990600"/>
            <a:ext cx="6324600" cy="10668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6148" name="Line 4"/>
          <p:cNvSpPr/>
          <p:nvPr/>
        </p:nvSpPr>
        <p:spPr>
          <a:xfrm>
            <a:off x="4419600" y="2057400"/>
            <a:ext cx="0" cy="2590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49" name="AutoShape 5"/>
          <p:cNvSpPr/>
          <p:nvPr/>
        </p:nvSpPr>
        <p:spPr>
          <a:xfrm>
            <a:off x="2895600" y="2971800"/>
            <a:ext cx="533400" cy="1676400"/>
          </a:xfrm>
          <a:prstGeom prst="flowChartProcess">
            <a:avLst/>
          </a:prstGeom>
          <a:solidFill>
            <a:schemeClr val="fol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6150" name="AutoShape 6"/>
          <p:cNvSpPr/>
          <p:nvPr/>
        </p:nvSpPr>
        <p:spPr>
          <a:xfrm>
            <a:off x="5638800" y="3048000"/>
            <a:ext cx="533400" cy="1600200"/>
          </a:xfrm>
          <a:prstGeom prst="flowChartProcess">
            <a:avLst/>
          </a:prstGeom>
          <a:solidFill>
            <a:schemeClr val="fol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6151" name="AutoShape 7"/>
          <p:cNvSpPr/>
          <p:nvPr/>
        </p:nvSpPr>
        <p:spPr>
          <a:xfrm>
            <a:off x="1905000" y="3048000"/>
            <a:ext cx="457200" cy="533400"/>
          </a:xfrm>
          <a:prstGeom prst="flowChartProcess">
            <a:avLst/>
          </a:prstGeom>
          <a:solidFill>
            <a:schemeClr val="fol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6152" name="AutoShape 8"/>
          <p:cNvSpPr/>
          <p:nvPr/>
        </p:nvSpPr>
        <p:spPr>
          <a:xfrm>
            <a:off x="3733800" y="3048000"/>
            <a:ext cx="457200" cy="533400"/>
          </a:xfrm>
          <a:prstGeom prst="flowChartProcess">
            <a:avLst/>
          </a:prstGeom>
          <a:solidFill>
            <a:schemeClr val="fol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6153" name="Rectangle 9"/>
          <p:cNvSpPr/>
          <p:nvPr/>
        </p:nvSpPr>
        <p:spPr>
          <a:xfrm>
            <a:off x="4648200" y="3124200"/>
            <a:ext cx="457200" cy="457200"/>
          </a:xfrm>
          <a:prstGeom prst="rect">
            <a:avLst/>
          </a:prstGeom>
          <a:solidFill>
            <a:schemeClr val="fol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6154" name="AutoShape 10"/>
          <p:cNvSpPr/>
          <p:nvPr/>
        </p:nvSpPr>
        <p:spPr>
          <a:xfrm>
            <a:off x="6477000" y="3124200"/>
            <a:ext cx="457200" cy="457200"/>
          </a:xfrm>
          <a:prstGeom prst="flowChartProcess">
            <a:avLst/>
          </a:prstGeom>
          <a:solidFill>
            <a:schemeClr val="fol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6165" name="Picture 21" descr="m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0"/>
            <a:ext cx="1600200" cy="1365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11" name="AutoShape 22"/>
          <p:cNvSpPr/>
          <p:nvPr/>
        </p:nvSpPr>
        <p:spPr>
          <a:xfrm rot="10800000">
            <a:off x="2971800" y="0"/>
            <a:ext cx="1066800" cy="914400"/>
          </a:xfrm>
          <a:prstGeom prst="cloudCallout">
            <a:avLst>
              <a:gd name="adj1" fmla="val -199556"/>
              <a:gd name="adj2" fmla="val 70134"/>
            </a:avLst>
          </a:prstGeom>
          <a:gradFill rotWithShape="1">
            <a:gsLst>
              <a:gs pos="0">
                <a:srgbClr val="FF99FF"/>
              </a:gs>
              <a:gs pos="100000">
                <a:srgbClr val="FFFF00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rot="10800000"/>
          <a:p>
            <a:pPr algn="ctr" eaLnBrk="1" hangingPunct="1"/>
            <a:endParaRPr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12" name="AutoShape 23"/>
          <p:cNvSpPr/>
          <p:nvPr/>
        </p:nvSpPr>
        <p:spPr>
          <a:xfrm rot="10800000">
            <a:off x="5562600" y="0"/>
            <a:ext cx="1066800" cy="914400"/>
          </a:xfrm>
          <a:prstGeom prst="cloudCallout">
            <a:avLst>
              <a:gd name="adj1" fmla="val -199556"/>
              <a:gd name="adj2" fmla="val 70134"/>
            </a:avLst>
          </a:prstGeom>
          <a:solidFill>
            <a:schemeClr val="hlink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rot="10800000"/>
          <a:p>
            <a:pPr algn="ctr" eaLnBrk="1" hangingPunct="1"/>
            <a:endParaRPr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13" name="AutoShape 24"/>
          <p:cNvSpPr/>
          <p:nvPr/>
        </p:nvSpPr>
        <p:spPr>
          <a:xfrm rot="10800000">
            <a:off x="609600" y="304800"/>
            <a:ext cx="1066800" cy="914400"/>
          </a:xfrm>
          <a:prstGeom prst="cloudCallout">
            <a:avLst>
              <a:gd name="adj1" fmla="val -199556"/>
              <a:gd name="adj2" fmla="val 70134"/>
            </a:avLst>
          </a:prstGeom>
          <a:solidFill>
            <a:schemeClr val="folHlink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rot="10800000"/>
          <a:p>
            <a:pPr algn="ctr" eaLnBrk="1" hangingPunct="1"/>
            <a:endParaRPr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172" name="Rectangle 28"/>
          <p:cNvSpPr/>
          <p:nvPr/>
        </p:nvSpPr>
        <p:spPr>
          <a:xfrm>
            <a:off x="4267200" y="5486400"/>
            <a:ext cx="685800" cy="457200"/>
          </a:xfrm>
          <a:prstGeom prst="rect">
            <a:avLst/>
          </a:prstGeom>
          <a:solidFill>
            <a:schemeClr val="bg2"/>
          </a:solidFill>
          <a:ln w="12700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6173" name="Oval 29"/>
          <p:cNvSpPr/>
          <p:nvPr/>
        </p:nvSpPr>
        <p:spPr>
          <a:xfrm>
            <a:off x="3581400" y="5791200"/>
            <a:ext cx="2057400" cy="457200"/>
          </a:xfrm>
          <a:prstGeom prst="ellipse">
            <a:avLst/>
          </a:prstGeom>
          <a:solidFill>
            <a:schemeClr val="bg2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6174" name="Line 30"/>
          <p:cNvSpPr/>
          <p:nvPr/>
        </p:nvSpPr>
        <p:spPr>
          <a:xfrm flipV="1">
            <a:off x="4648200" y="609600"/>
            <a:ext cx="0" cy="48768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75" name="Rectangle 31"/>
          <p:cNvSpPr/>
          <p:nvPr/>
        </p:nvSpPr>
        <p:spPr>
          <a:xfrm>
            <a:off x="4648200" y="609600"/>
            <a:ext cx="762000" cy="533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6176" name="AutoShape 32"/>
          <p:cNvSpPr>
            <a:spLocks noChangeArrowheads="1"/>
          </p:cNvSpPr>
          <p:nvPr/>
        </p:nvSpPr>
        <p:spPr bwMode="auto">
          <a:xfrm>
            <a:off x="4953000" y="762000"/>
            <a:ext cx="228600" cy="152400"/>
          </a:xfrm>
          <a:prstGeom prst="star5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177" name="Picture 33" descr="FLOWERS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5715000"/>
            <a:ext cx="1722438" cy="5334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6178" name="Object 34"/>
          <p:cNvGraphicFramePr>
            <a:graphicFrameLocks noChangeAspect="1"/>
          </p:cNvGraphicFramePr>
          <p:nvPr/>
        </p:nvGraphicFramePr>
        <p:xfrm>
          <a:off x="7416800" y="1981200"/>
          <a:ext cx="17272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4" imgW="2424430" imgH="3238500" progId="MS_ClipArt_Gallery.2">
                  <p:embed/>
                </p:oleObj>
              </mc:Choice>
              <mc:Fallback>
                <p:oleObj name="" r:id="rId4" imgW="2424430" imgH="3238500" progId="MS_ClipArt_Gallery.2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16800" y="1981200"/>
                        <a:ext cx="1727200" cy="4876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79" name="Picture 35" descr="FLOWERS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4200" y="5486400"/>
            <a:ext cx="2016125" cy="43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81" name="Picture 37" descr="butterflies_flowers_md_wht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257800"/>
            <a:ext cx="1600200" cy="1600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2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2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2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2" dur="20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20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20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7" dur="20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4111" grpId="0" animBg="1"/>
      <p:bldP spid="4112" grpId="0" animBg="1"/>
      <p:bldP spid="4113" grpId="0" animBg="1"/>
      <p:bldP spid="6172" grpId="0" animBg="1"/>
      <p:bldP spid="6173" grpId="0" animBg="1"/>
      <p:bldP spid="617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WPS Presentation</Application>
  <PresentationFormat>On-screen Show (4:3)</PresentationFormat>
  <Paragraphs>4</Paragraphs>
  <Slides>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Default Design</vt:lpstr>
      <vt:lpstr>MS_ClipArt_Gallery.2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gatty123 nhung</cp:lastModifiedBy>
  <cp:revision>3</cp:revision>
  <dcterms:created xsi:type="dcterms:W3CDTF">2026-05-14T12:49:53Z</dcterms:created>
  <dcterms:modified xsi:type="dcterms:W3CDTF">2026-05-14T12:50:17Z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3475A066763E40DCB10EEEDC3AF08E19_13</vt:lpwstr>
  </property>
  <property fmtid="{D5CDD505-2E9C-101B-9397-08002B2CF9AE}" pid="4" name="KSOProductBuildVer">
    <vt:lpwstr>1033-12.2.0.22222</vt:lpwstr>
  </property>
</Properties>
</file>