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388" r:id="rId2"/>
    <p:sldId id="390" r:id="rId3"/>
    <p:sldId id="293" r:id="rId4"/>
    <p:sldId id="294" r:id="rId5"/>
    <p:sldId id="352" r:id="rId6"/>
    <p:sldId id="361" r:id="rId7"/>
    <p:sldId id="299" r:id="rId8"/>
    <p:sldId id="314" r:id="rId9"/>
    <p:sldId id="370" r:id="rId10"/>
    <p:sldId id="363" r:id="rId11"/>
    <p:sldId id="393" r:id="rId12"/>
    <p:sldId id="372" r:id="rId13"/>
    <p:sldId id="373" r:id="rId14"/>
    <p:sldId id="380" r:id="rId15"/>
    <p:sldId id="389" r:id="rId16"/>
  </p:sldIdLst>
  <p:sldSz cx="18288000" cy="10287000"/>
  <p:notesSz cx="6858000" cy="9144000"/>
  <p:embeddedFontLs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Georgia" pitchFamily="18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006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91" autoAdjust="0"/>
    <p:restoredTop sz="94364" autoAdjust="0"/>
  </p:normalViewPr>
  <p:slideViewPr>
    <p:cSldViewPr>
      <p:cViewPr varScale="1">
        <p:scale>
          <a:sx n="43" d="100"/>
          <a:sy n="43" d="100"/>
        </p:scale>
        <p:origin x="-108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33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E4D08E-101D-4045-84FA-1D1F206C5985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2D82F0-95B7-4550-96A0-46456046F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546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10.jp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jpg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10.jpg"/><Relationship Id="rId4" Type="http://schemas.openxmlformats.org/officeDocument/2006/relationships/image" Target="../media/image7.jpg"/><Relationship Id="rId9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eg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10.jpg"/><Relationship Id="rId4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10.jp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1972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305300"/>
            <a:ext cx="10058400" cy="55897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44862" y="3013620"/>
            <a:ext cx="125325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65428" y="1616279"/>
            <a:ext cx="74237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NGÀY HỘI GIAO LƯU</a:t>
            </a:r>
            <a:endParaRPr lang="en-US" sz="54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Lofi Chill Không Lời - 10 Bản Nhạc Lofi Giúp Bạn Học Bài Tốt Hơ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11600" y="8953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34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1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381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22642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18"/>
            <a:ext cx="18288000" cy="10287000"/>
          </a:xfrm>
          <a:prstGeom prst="rect">
            <a:avLst/>
          </a:prstGeom>
        </p:spPr>
      </p:pic>
      <p:sp>
        <p:nvSpPr>
          <p:cNvPr id="6" name="AutoShape 6" descr="Chủ đề: Trường Mầm Non (Khối Lá) NH 2019 - 2012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7" y="114300"/>
            <a:ext cx="18132425" cy="3200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10717" y="1052780"/>
            <a:ext cx="1626656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hay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Pentagon 11"/>
          <p:cNvSpPr/>
          <p:nvPr/>
        </p:nvSpPr>
        <p:spPr>
          <a:xfrm>
            <a:off x="2438400" y="3845524"/>
            <a:ext cx="12344400" cy="12954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hiểm</a:t>
            </a:r>
            <a:endParaRPr lang="vi-VN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Pentagon 12"/>
          <p:cNvSpPr/>
          <p:nvPr/>
        </p:nvSpPr>
        <p:spPr>
          <a:xfrm>
            <a:off x="2494006" y="6032156"/>
            <a:ext cx="12288794" cy="1295400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hiểm</a:t>
            </a:r>
            <a:endParaRPr lang="en-US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Pentagon 13"/>
          <p:cNvSpPr/>
          <p:nvPr/>
        </p:nvSpPr>
        <p:spPr>
          <a:xfrm>
            <a:off x="2494006" y="8288293"/>
            <a:ext cx="11983994" cy="12954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len</a:t>
            </a: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5" name="Đồng-hồ-đếm-ngược-5-giây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63.6706"/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62544" y="8250193"/>
            <a:ext cx="3048000" cy="1998707"/>
          </a:xfrm>
          <a:prstGeom prst="rect">
            <a:avLst/>
          </a:prstGeom>
        </p:spPr>
      </p:pic>
      <p:sp>
        <p:nvSpPr>
          <p:cNvPr id="16" name="Action Button: Custom 15">
            <a:hlinkClick r:id="" action="ppaction://noaction" highlightClick="1"/>
          </p:cNvPr>
          <p:cNvSpPr/>
          <p:nvPr/>
        </p:nvSpPr>
        <p:spPr>
          <a:xfrm>
            <a:off x="1447800" y="3848100"/>
            <a:ext cx="1066800" cy="1295400"/>
          </a:xfrm>
          <a:prstGeom prst="actionButtonBlank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en-US" sz="115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Action Button: Custom 16">
            <a:hlinkClick r:id="" action="ppaction://noaction" highlightClick="1"/>
          </p:cNvPr>
          <p:cNvSpPr/>
          <p:nvPr/>
        </p:nvSpPr>
        <p:spPr>
          <a:xfrm>
            <a:off x="1447800" y="6032156"/>
            <a:ext cx="1066800" cy="1295400"/>
          </a:xfrm>
          <a:prstGeom prst="actionButtonBlank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1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8" name="Action Button: Custom 17">
            <a:hlinkClick r:id="" action="ppaction://noaction" highlightClick="1"/>
          </p:cNvPr>
          <p:cNvSpPr/>
          <p:nvPr/>
        </p:nvSpPr>
        <p:spPr>
          <a:xfrm>
            <a:off x="1447800" y="8288293"/>
            <a:ext cx="1066800" cy="1295400"/>
          </a:xfrm>
          <a:prstGeom prst="actionButtonBlank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1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208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4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8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8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68507" cy="10287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286000" y="647700"/>
            <a:ext cx="13258800" cy="18288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11: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?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19400" y="3467100"/>
            <a:ext cx="9982200" cy="1219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5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5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19400" y="5143500"/>
            <a:ext cx="9982200" cy="1219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5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hiểm</a:t>
            </a:r>
            <a:endParaRPr lang="en-US" sz="5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28260" y="6900530"/>
            <a:ext cx="9982200" cy="1219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3.Biển </a:t>
            </a:r>
            <a:r>
              <a:rPr lang="en-US" sz="5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cấm</a:t>
            </a:r>
            <a:endParaRPr lang="en-US" sz="5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Đồng-hồ-đếm-ngược-5-giây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63.6706"/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62544" y="8250193"/>
            <a:ext cx="3048000" cy="199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2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04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18288000" cy="10248900"/>
          </a:xfrm>
          <a:prstGeom prst="rect">
            <a:avLst/>
          </a:prstGeom>
        </p:spPr>
      </p:pic>
      <p:sp>
        <p:nvSpPr>
          <p:cNvPr id="6" name="AutoShape 6" descr="Chủ đề: Trường Mầm Non (Khối Lá) NH 2019 - 2012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1" y="342900"/>
            <a:ext cx="18132425" cy="2590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05659" y="1185485"/>
            <a:ext cx="166766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Đồng-hồ-đếm-ngược-5-giây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63.6706"/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733424" y="8043443"/>
            <a:ext cx="2630776" cy="1998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3314700"/>
            <a:ext cx="5382502" cy="43253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380079"/>
            <a:ext cx="5740063" cy="4288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0" y="3386558"/>
            <a:ext cx="5671340" cy="4253524"/>
          </a:xfrm>
          <a:prstGeom prst="rect">
            <a:avLst/>
          </a:prstGeom>
        </p:spPr>
      </p:pic>
      <p:sp>
        <p:nvSpPr>
          <p:cNvPr id="16" name="Action Button: Custom 15">
            <a:hlinkClick r:id="" action="ppaction://noaction" highlightClick="1"/>
          </p:cNvPr>
          <p:cNvSpPr/>
          <p:nvPr/>
        </p:nvSpPr>
        <p:spPr>
          <a:xfrm>
            <a:off x="169478" y="6705089"/>
            <a:ext cx="533400" cy="934993"/>
          </a:xfrm>
          <a:prstGeom prst="actionButtonBlank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en-US" sz="8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Action Button: Custom 16">
            <a:hlinkClick r:id="" action="ppaction://noaction" highlightClick="1"/>
          </p:cNvPr>
          <p:cNvSpPr/>
          <p:nvPr/>
        </p:nvSpPr>
        <p:spPr>
          <a:xfrm>
            <a:off x="5791200" y="6778713"/>
            <a:ext cx="533400" cy="934993"/>
          </a:xfrm>
          <a:prstGeom prst="actionButtonBlank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8" name="Action Button: Custom 17">
            <a:hlinkClick r:id="" action="ppaction://noaction" highlightClick="1"/>
          </p:cNvPr>
          <p:cNvSpPr/>
          <p:nvPr/>
        </p:nvSpPr>
        <p:spPr>
          <a:xfrm>
            <a:off x="11811000" y="6743700"/>
            <a:ext cx="533400" cy="934993"/>
          </a:xfrm>
          <a:prstGeom prst="actionButtonBlank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2" name="Flowchart: Preparation 21"/>
          <p:cNvSpPr/>
          <p:nvPr/>
        </p:nvSpPr>
        <p:spPr>
          <a:xfrm>
            <a:off x="6400800" y="8593421"/>
            <a:ext cx="4267200" cy="1115486"/>
          </a:xfrm>
          <a:prstGeom prst="flowChartPrepar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4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</a:t>
            </a:r>
            <a:endParaRPr lang="en-US" sz="4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Flowchart: Preparation 22"/>
          <p:cNvSpPr/>
          <p:nvPr/>
        </p:nvSpPr>
        <p:spPr>
          <a:xfrm>
            <a:off x="11734800" y="8593421"/>
            <a:ext cx="4038600" cy="1115486"/>
          </a:xfrm>
          <a:prstGeom prst="flowChartPrepar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4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  <a:endParaRPr lang="en-US" sz="4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Flowchart: Preparation 23"/>
          <p:cNvSpPr/>
          <p:nvPr/>
        </p:nvSpPr>
        <p:spPr>
          <a:xfrm>
            <a:off x="702878" y="8593421"/>
            <a:ext cx="4402522" cy="1115486"/>
          </a:xfrm>
          <a:prstGeom prst="flowChartPrepar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vi-VN" sz="4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13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4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1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8" grpId="0"/>
      <p:bldP spid="16" grpId="0" animBg="1"/>
      <p:bldP spid="16" grpId="1" animBg="1"/>
      <p:bldP spid="17" grpId="0" animBg="1"/>
      <p:bldP spid="17" grpId="1" animBg="1"/>
      <p:bldP spid="18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83"/>
            <a:ext cx="18288000" cy="10251809"/>
          </a:xfrm>
          <a:prstGeom prst="rect">
            <a:avLst/>
          </a:prstGeom>
        </p:spPr>
      </p:pic>
      <p:pic>
        <p:nvPicPr>
          <p:cNvPr id="1027" name="Picture 10" descr="Description: https://cdn.baogiaothong.vn/upload/images/2020-2/article_img/2020-05-23/bien-bao-cam-103a-1590225067-width232height2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1" y="2933700"/>
            <a:ext cx="2819400" cy="288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8" descr="Description: https://cdn.baogiaothong.vn/upload/images/2020-2/article_img/2020-05-23/bien-bao-cam-123b-1590227121-width231height23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2933700"/>
            <a:ext cx="3124200" cy="289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9" descr="Description: https://cdn.baogiaothong.vn/upload/images/2020-2/article_img/2020-05-23/bien-bao-cam-130-1590227395-width233height23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933700"/>
            <a:ext cx="3025226" cy="300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1724025"/>
            <a:ext cx="18288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3019425"/>
            <a:ext cx="18288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4419600"/>
            <a:ext cx="18288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0" y="5772150"/>
            <a:ext cx="18288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38600" y="5905500"/>
            <a:ext cx="76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29600" y="5905500"/>
            <a:ext cx="76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268200" y="5914523"/>
            <a:ext cx="76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110826" y="7099093"/>
            <a:ext cx="3733800" cy="1143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 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400800" y="7124700"/>
            <a:ext cx="3733800" cy="1143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0782300" y="7142018"/>
            <a:ext cx="3733800" cy="1143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Đồng-hồ-đếm-ngược-5-giây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63.6706"/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00" y="8242093"/>
            <a:ext cx="3048000" cy="199870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438400" y="171625"/>
            <a:ext cx="13754086" cy="23810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438400" y="266700"/>
            <a:ext cx="13754086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13: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cấm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rẻ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”?</a:t>
            </a:r>
            <a:endParaRPr lang="en-US" sz="6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2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44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8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10" grpId="0"/>
      <p:bldP spid="10" grpId="1"/>
      <p:bldP spid="16" grpId="0"/>
      <p:bldP spid="17" grpId="0"/>
      <p:bldP spid="17" grpId="1"/>
      <p:bldP spid="19" grpId="0" animBg="1"/>
      <p:bldP spid="19" grpId="3" animBg="1"/>
      <p:bldP spid="20" grpId="0" animBg="1"/>
      <p:bldP spid="20" grpId="1" animBg="1"/>
      <p:bldP spid="21" grpId="0" animBg="1"/>
      <p:bldP spid="21" grpId="3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18"/>
            <a:ext cx="18288000" cy="10287000"/>
          </a:xfrm>
          <a:prstGeom prst="rect">
            <a:avLst/>
          </a:prstGeom>
        </p:spPr>
      </p:pic>
      <p:sp>
        <p:nvSpPr>
          <p:cNvPr id="6" name="AutoShape 6" descr="Chủ đề: Trường Mầm Non (Khối Lá) NH 2019 - 2012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7" y="114300"/>
            <a:ext cx="18132425" cy="3200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28999" y="1052780"/>
            <a:ext cx="1143005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video qua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toàn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Pentagon 11"/>
          <p:cNvSpPr/>
          <p:nvPr/>
        </p:nvSpPr>
        <p:spPr>
          <a:xfrm>
            <a:off x="2438400" y="3845524"/>
            <a:ext cx="12344400" cy="12954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dắt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vi-VN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Pentagon 12"/>
          <p:cNvSpPr/>
          <p:nvPr/>
        </p:nvSpPr>
        <p:spPr>
          <a:xfrm>
            <a:off x="2494006" y="6032156"/>
            <a:ext cx="13507994" cy="1295400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8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vạch</a:t>
            </a:r>
            <a:r>
              <a:rPr lang="en-US" sz="4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4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4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4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4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4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4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Pentagon 13"/>
          <p:cNvSpPr/>
          <p:nvPr/>
        </p:nvSpPr>
        <p:spPr>
          <a:xfrm>
            <a:off x="2494006" y="8288293"/>
            <a:ext cx="11983994" cy="12954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5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 ý </a:t>
            </a:r>
            <a:r>
              <a:rPr lang="en-US" sz="5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Đồng-hồ-đếm-ngược-5-giây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63.6706"/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782800" y="7936639"/>
            <a:ext cx="3048000" cy="1998707"/>
          </a:xfrm>
          <a:prstGeom prst="rect">
            <a:avLst/>
          </a:prstGeom>
        </p:spPr>
      </p:pic>
      <p:sp>
        <p:nvSpPr>
          <p:cNvPr id="16" name="Action Button: Custom 15">
            <a:hlinkClick r:id="" action="ppaction://noaction" highlightClick="1"/>
          </p:cNvPr>
          <p:cNvSpPr/>
          <p:nvPr/>
        </p:nvSpPr>
        <p:spPr>
          <a:xfrm>
            <a:off x="1447800" y="3848100"/>
            <a:ext cx="1066800" cy="1295400"/>
          </a:xfrm>
          <a:prstGeom prst="actionButtonBlank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en-US" sz="115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Action Button: Custom 16">
            <a:hlinkClick r:id="" action="ppaction://noaction" highlightClick="1"/>
          </p:cNvPr>
          <p:cNvSpPr/>
          <p:nvPr/>
        </p:nvSpPr>
        <p:spPr>
          <a:xfrm>
            <a:off x="1447800" y="6032156"/>
            <a:ext cx="1066800" cy="1295400"/>
          </a:xfrm>
          <a:prstGeom prst="actionButtonBlank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1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8" name="Action Button: Custom 17">
            <a:hlinkClick r:id="" action="ppaction://noaction" highlightClick="1"/>
          </p:cNvPr>
          <p:cNvSpPr/>
          <p:nvPr/>
        </p:nvSpPr>
        <p:spPr>
          <a:xfrm>
            <a:off x="1447800" y="8288293"/>
            <a:ext cx="1066800" cy="1295400"/>
          </a:xfrm>
          <a:prstGeom prst="actionButtonBlank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1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7252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8" grpId="0"/>
      <p:bldP spid="12" grpId="0" animBg="1"/>
      <p:bldP spid="12" grpId="1" animBg="1"/>
      <p:bldP spid="13" grpId="0" animBg="1"/>
      <p:bldP spid="13" grpId="1" animBg="1"/>
      <p:bldP spid="14" grpId="0" animBg="1"/>
      <p:bldP spid="16" grpId="0" animBg="1"/>
      <p:bldP spid="16" grpId="1" animBg="1"/>
      <p:bldP spid="17" grpId="0" animBg="1"/>
      <p:bldP spid="17" grpId="1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4300"/>
            <a:ext cx="18135600" cy="9982200"/>
          </a:xfrm>
          <a:prstGeom prst="rect">
            <a:avLst/>
          </a:prstGeom>
        </p:spPr>
      </p:pic>
      <p:sp>
        <p:nvSpPr>
          <p:cNvPr id="3" name="TextBox 14"/>
          <p:cNvSpPr txBox="1"/>
          <p:nvPr/>
        </p:nvSpPr>
        <p:spPr>
          <a:xfrm>
            <a:off x="2402166" y="3086100"/>
            <a:ext cx="13626415" cy="4572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bIns="0" rtlCol="0" anchor="t">
            <a:prstTxWarp prst="textDeflate">
              <a:avLst/>
            </a:prstTxWarp>
            <a:spAutoFit/>
          </a:bodyPr>
          <a:lstStyle/>
          <a:p>
            <a:pPr algn="ctr"/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</a:rPr>
              <a:t>Cảm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</a:rPr>
              <a:t>ơn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</a:rPr>
              <a:t>quý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</a:rPr>
              <a:t>thầy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</a:rPr>
              <a:t>cô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endParaRPr lang="en-US" sz="4400" b="1" spc="133" dirty="0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61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18"/>
            <a:ext cx="18288000" cy="103242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61978" y="3162300"/>
            <a:ext cx="1019772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ĐỒNG DIỄN</a:t>
            </a:r>
          </a:p>
          <a:p>
            <a:pPr algn="ctr"/>
            <a:r>
              <a:rPr lang="en-US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“VUI GIAO THÔNG”</a:t>
            </a:r>
            <a:endParaRPr lang="en-US" sz="8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Tiết Mục Nhảy Vui Giao Thông Trường Mầm Non 19-5 TPT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8525.23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55412" y="6759913"/>
            <a:ext cx="1126787" cy="112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1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Lộng Lẫy Của Nền Sân Khấu Màn Sân Khấu, Lộng Lẫy, Trên Sân Khấu,  Màn Sân Khấu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2" y="0"/>
            <a:ext cx="18261227" cy="102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4"/>
          <p:cNvSpPr txBox="1"/>
          <p:nvPr/>
        </p:nvSpPr>
        <p:spPr>
          <a:xfrm>
            <a:off x="2375585" y="800100"/>
            <a:ext cx="13626415" cy="4572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bIns="0" rtlCol="0" anchor="t">
            <a:prstTxWarp prst="textDeflate">
              <a:avLst/>
            </a:prstTxWarp>
            <a:spAutoFit/>
          </a:bodyPr>
          <a:lstStyle/>
          <a:p>
            <a:pPr algn="ctr"/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</a:rPr>
              <a:t>MẦM NON HOA HỒNG</a:t>
            </a:r>
            <a:endParaRPr lang="en-US" sz="4400" b="1" spc="133" dirty="0">
              <a:solidFill>
                <a:srgbClr val="FFFF00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7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 THÔNG MINH </a:t>
            </a:r>
            <a:endParaRPr lang="en-US" sz="72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93292" y="9182100"/>
            <a:ext cx="4565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 HỌC : 2024</a:t>
            </a:r>
            <a:r>
              <a:rPr lang="en-US" sz="320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 2025</a:t>
            </a:r>
            <a:endParaRPr lang="en-US" sz="32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30" b="95178" l="4023" r="94253">
                        <a14:foregroundMark x1="14080" y1="59645" x2="14080" y2="59645"/>
                        <a14:foregroundMark x1="78161" y1="12183" x2="78161" y2="12183"/>
                        <a14:foregroundMark x1="18678" y1="9898" x2="18678" y2="9898"/>
                        <a14:foregroundMark x1="82184" y1="63198" x2="82184" y2="63198"/>
                        <a14:foregroundMark x1="82184" y1="91371" x2="82184" y2="91371"/>
                        <a14:foregroundMark x1="16667" y1="93147" x2="16667" y2="93147"/>
                        <a14:foregroundMark x1="46839" y1="85279" x2="46839" y2="85279"/>
                        <a14:backgroundMark x1="3161" y1="38071" x2="3161" y2="38071"/>
                        <a14:backgroundMark x1="97989" y1="31980" x2="97989" y2="31980"/>
                        <a14:backgroundMark x1="66092" y1="2030" x2="66092" y2="2030"/>
                        <a14:backgroundMark x1="58908" y1="98731" x2="58908" y2="987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292" y="4762500"/>
            <a:ext cx="4336708" cy="412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67200" y="1028700"/>
            <a:ext cx="121158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2514600" y="8288292"/>
            <a:ext cx="10591800" cy="12954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6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bay</a:t>
            </a:r>
            <a:endParaRPr lang="vi-VN" sz="6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Pentagon 13"/>
          <p:cNvSpPr/>
          <p:nvPr/>
        </p:nvSpPr>
        <p:spPr>
          <a:xfrm>
            <a:off x="2494006" y="6032156"/>
            <a:ext cx="10840994" cy="1295400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vi-VN" sz="23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Pentagon 14"/>
          <p:cNvSpPr/>
          <p:nvPr/>
        </p:nvSpPr>
        <p:spPr>
          <a:xfrm>
            <a:off x="2433536" y="3771900"/>
            <a:ext cx="10840994" cy="1371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045" marR="0" indent="-360045" algn="ctr">
              <a:spcBef>
                <a:spcPts val="0"/>
              </a:spcBef>
              <a:spcAft>
                <a:spcPts val="0"/>
              </a:spcAft>
            </a:pPr>
            <a: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7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vi-VN" sz="199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3" name="Đồng-hồ-đếm-ngược-5-giây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63.6706"/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48689" y="7743340"/>
            <a:ext cx="3048000" cy="1998707"/>
          </a:xfrm>
          <a:prstGeom prst="rect">
            <a:avLst/>
          </a:prstGeom>
        </p:spPr>
      </p:pic>
      <p:sp>
        <p:nvSpPr>
          <p:cNvPr id="5" name="Action Button: Custom 4">
            <a:hlinkClick r:id="" action="ppaction://noaction" highlightClick="1"/>
          </p:cNvPr>
          <p:cNvSpPr/>
          <p:nvPr/>
        </p:nvSpPr>
        <p:spPr>
          <a:xfrm>
            <a:off x="1295400" y="3771900"/>
            <a:ext cx="1066800" cy="1369024"/>
          </a:xfrm>
          <a:prstGeom prst="actionButtonBlank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en-US" sz="115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ction Button: Custom 11">
            <a:hlinkClick r:id="" action="ppaction://noaction" highlightClick="1"/>
          </p:cNvPr>
          <p:cNvSpPr/>
          <p:nvPr/>
        </p:nvSpPr>
        <p:spPr>
          <a:xfrm>
            <a:off x="1371600" y="6032156"/>
            <a:ext cx="1066800" cy="1295400"/>
          </a:xfrm>
          <a:prstGeom prst="actionButtonBlank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1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3" name="Action Button: Custom 12">
            <a:hlinkClick r:id="" action="ppaction://noaction" highlightClick="1"/>
          </p:cNvPr>
          <p:cNvSpPr/>
          <p:nvPr/>
        </p:nvSpPr>
        <p:spPr>
          <a:xfrm>
            <a:off x="1371600" y="8288293"/>
            <a:ext cx="1066800" cy="1295399"/>
          </a:xfrm>
          <a:prstGeom prst="actionButtonBlank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1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7924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8" grpId="0" animBg="1"/>
      <p:bldP spid="8" grpId="1" animBg="1"/>
      <p:bldP spid="14" grpId="0" animBg="1"/>
      <p:bldP spid="14" grpId="1" animBg="1"/>
      <p:bldP spid="15" grpId="0" animBg="1"/>
      <p:bldP spid="5" grpId="0" animBg="1"/>
      <p:bldP spid="12" grpId="0" animBg="1"/>
      <p:bldP spid="12" grpId="1" animBg="1"/>
      <p:bldP spid="13" grpId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36" y="-5829300"/>
            <a:ext cx="18288000" cy="8991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723900"/>
            <a:ext cx="15163800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6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Pentagon 12"/>
          <p:cNvSpPr/>
          <p:nvPr/>
        </p:nvSpPr>
        <p:spPr>
          <a:xfrm>
            <a:off x="2587927" y="6032156"/>
            <a:ext cx="11983994" cy="12954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045" marR="0" indent="-360045" algn="ctr">
              <a:spcBef>
                <a:spcPts val="0"/>
              </a:spcBef>
              <a:spcAft>
                <a:spcPts val="0"/>
              </a:spcAft>
            </a:pP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vạch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trắng</a:t>
            </a:r>
            <a:endParaRPr lang="vi-VN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15" name="Đồng-hồ-đếm-ngược-5-giây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63.6706"/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44800" y="8250193"/>
            <a:ext cx="3048000" cy="1998707"/>
          </a:xfrm>
          <a:prstGeom prst="rect">
            <a:avLst/>
          </a:prstGeom>
        </p:spPr>
      </p:pic>
      <p:sp>
        <p:nvSpPr>
          <p:cNvPr id="14" name="Action Button: Custom 13">
            <a:hlinkClick r:id="" action="ppaction://noaction" highlightClick="1"/>
          </p:cNvPr>
          <p:cNvSpPr/>
          <p:nvPr/>
        </p:nvSpPr>
        <p:spPr>
          <a:xfrm>
            <a:off x="1447800" y="3848100"/>
            <a:ext cx="1066800" cy="1295400"/>
          </a:xfrm>
          <a:prstGeom prst="actionButtonBlank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en-US" sz="115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Action Button: Custom 15">
            <a:hlinkClick r:id="" action="ppaction://noaction" highlightClick="1"/>
          </p:cNvPr>
          <p:cNvSpPr/>
          <p:nvPr/>
        </p:nvSpPr>
        <p:spPr>
          <a:xfrm>
            <a:off x="1447800" y="6032156"/>
            <a:ext cx="1066800" cy="1295400"/>
          </a:xfrm>
          <a:prstGeom prst="actionButtonBlank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1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Action Button: Custom 16">
            <a:hlinkClick r:id="" action="ppaction://noaction" highlightClick="1"/>
          </p:cNvPr>
          <p:cNvSpPr/>
          <p:nvPr/>
        </p:nvSpPr>
        <p:spPr>
          <a:xfrm>
            <a:off x="1447800" y="8288293"/>
            <a:ext cx="1066800" cy="1295400"/>
          </a:xfrm>
          <a:prstGeom prst="actionButtonBlank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1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8" name="Pentagon 17"/>
          <p:cNvSpPr/>
          <p:nvPr/>
        </p:nvSpPr>
        <p:spPr>
          <a:xfrm>
            <a:off x="2558027" y="3848100"/>
            <a:ext cx="12344400" cy="12954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vi-VN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2581064" y="8288293"/>
            <a:ext cx="12288794" cy="1295400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chậm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07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4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4" grpId="0"/>
      <p:bldP spid="13" grpId="0" animBg="1"/>
      <p:bldP spid="14" grpId="0" animBg="1"/>
      <p:bldP spid="14" grpId="1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18288000" cy="10287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67200" y="1028700"/>
            <a:ext cx="121158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6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Pentagon 13"/>
          <p:cNvSpPr/>
          <p:nvPr/>
        </p:nvSpPr>
        <p:spPr>
          <a:xfrm>
            <a:off x="2537637" y="4243228"/>
            <a:ext cx="12288794" cy="1295400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quay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thò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thò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vi-VN" sz="9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Pentagon 14"/>
          <p:cNvSpPr/>
          <p:nvPr/>
        </p:nvSpPr>
        <p:spPr>
          <a:xfrm>
            <a:off x="2494006" y="8288293"/>
            <a:ext cx="11983994" cy="12954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045" marR="0" indent="-360045" algn="ctr">
              <a:spcBef>
                <a:spcPts val="0"/>
              </a:spcBef>
              <a:spcAft>
                <a:spcPts val="0"/>
              </a:spcAft>
            </a:pPr>
            <a:r>
              <a:rPr lang="en-US" sz="60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6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6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6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6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6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nhanh</a:t>
            </a:r>
            <a:endParaRPr lang="vi-VN" sz="138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11" name="Đồng-hồ-đếm-ngược-5-giây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63.6706"/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48689" y="7743340"/>
            <a:ext cx="3048000" cy="1998707"/>
          </a:xfrm>
          <a:prstGeom prst="rect">
            <a:avLst/>
          </a:prstGeom>
        </p:spPr>
      </p:pic>
      <p:sp>
        <p:nvSpPr>
          <p:cNvPr id="13" name="Action Button: Custom 12">
            <a:hlinkClick r:id="" action="ppaction://noaction" highlightClick="1"/>
          </p:cNvPr>
          <p:cNvSpPr/>
          <p:nvPr/>
        </p:nvSpPr>
        <p:spPr>
          <a:xfrm>
            <a:off x="1371600" y="6184556"/>
            <a:ext cx="1066800" cy="1321144"/>
          </a:xfrm>
          <a:prstGeom prst="actionButtonBlank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1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6" name="Action Button: Custom 15">
            <a:hlinkClick r:id="" action="ppaction://noaction" highlightClick="1"/>
          </p:cNvPr>
          <p:cNvSpPr/>
          <p:nvPr/>
        </p:nvSpPr>
        <p:spPr>
          <a:xfrm>
            <a:off x="1447800" y="8267700"/>
            <a:ext cx="1066800" cy="1295400"/>
          </a:xfrm>
          <a:prstGeom prst="actionButtonBlank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1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7" name="Pentagon 16"/>
          <p:cNvSpPr/>
          <p:nvPr/>
        </p:nvSpPr>
        <p:spPr>
          <a:xfrm>
            <a:off x="2514600" y="6210300"/>
            <a:ext cx="12344400" cy="12954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Quay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quay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thò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thò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vi-VN" sz="4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Action Button: Custom 17">
            <a:hlinkClick r:id="" action="ppaction://noaction" highlightClick="1"/>
          </p:cNvPr>
          <p:cNvSpPr/>
          <p:nvPr/>
        </p:nvSpPr>
        <p:spPr>
          <a:xfrm>
            <a:off x="1447800" y="4229100"/>
            <a:ext cx="1066800" cy="1295400"/>
          </a:xfrm>
          <a:prstGeom prst="actionButtonBlank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en-US" sz="115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45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4" grpId="0"/>
      <p:bldP spid="14" grpId="0" animBg="1"/>
      <p:bldP spid="15" grpId="0" animBg="1"/>
      <p:bldP spid="15" grpId="1" animBg="1"/>
      <p:bldP spid="13" grpId="0" animBg="1"/>
      <p:bldP spid="13" grpId="1" animBg="1"/>
      <p:bldP spid="16" grpId="0" animBg="1"/>
      <p:bldP spid="16" grpId="1" animBg="1"/>
      <p:bldP spid="17" grpId="0" animBg="1"/>
      <p:bldP spid="17" grpId="1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5950"/>
            <a:ext cx="18288000" cy="102298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86099" y="1790700"/>
            <a:ext cx="121158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u="sng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5:</a:t>
            </a:r>
            <a:r>
              <a:rPr lang="en-US" sz="5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5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5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5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5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2743199" y="4832332"/>
            <a:ext cx="12458701" cy="12954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6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6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6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6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trái</a:t>
            </a:r>
            <a:endParaRPr lang="vi-VN" sz="6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Pentagon 9"/>
          <p:cNvSpPr/>
          <p:nvPr/>
        </p:nvSpPr>
        <p:spPr>
          <a:xfrm>
            <a:off x="2743200" y="6784375"/>
            <a:ext cx="12080789" cy="1295400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6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6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6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endParaRPr lang="vi-VN" sz="9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2819400" y="8742532"/>
            <a:ext cx="12080789" cy="12954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045" marR="0" indent="-360045" algn="ctr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vi-VN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12" name="Đồng-hồ-đếm-ngược-5-giây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63.6706"/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0" y="8203084"/>
            <a:ext cx="3048000" cy="1998707"/>
          </a:xfrm>
          <a:prstGeom prst="rect">
            <a:avLst/>
          </a:prstGeom>
        </p:spPr>
      </p:pic>
      <p:sp>
        <p:nvSpPr>
          <p:cNvPr id="16" name="Action Button: Custom 15">
            <a:hlinkClick r:id="" action="ppaction://noaction" highlightClick="1"/>
          </p:cNvPr>
          <p:cNvSpPr/>
          <p:nvPr/>
        </p:nvSpPr>
        <p:spPr>
          <a:xfrm>
            <a:off x="1676400" y="4838700"/>
            <a:ext cx="1066800" cy="1295400"/>
          </a:xfrm>
          <a:prstGeom prst="actionButtonBlank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en-US" sz="115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Action Button: Custom 16">
            <a:hlinkClick r:id="" action="ppaction://noaction" highlightClick="1"/>
          </p:cNvPr>
          <p:cNvSpPr/>
          <p:nvPr/>
        </p:nvSpPr>
        <p:spPr>
          <a:xfrm>
            <a:off x="1676400" y="6743700"/>
            <a:ext cx="1066800" cy="1295400"/>
          </a:xfrm>
          <a:prstGeom prst="actionButtonBlank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1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8" name="Action Button: Custom 17">
            <a:hlinkClick r:id="" action="ppaction://noaction" highlightClick="1"/>
          </p:cNvPr>
          <p:cNvSpPr/>
          <p:nvPr/>
        </p:nvSpPr>
        <p:spPr>
          <a:xfrm>
            <a:off x="1752600" y="8724900"/>
            <a:ext cx="1066800" cy="1295400"/>
          </a:xfrm>
          <a:prstGeom prst="actionButtonBlank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1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4505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44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6" grpId="0" animBg="1"/>
      <p:bldP spid="16" grpId="1" animBg="1"/>
      <p:bldP spid="17" grpId="0" animBg="1"/>
      <p:bldP spid="17" grpId="1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18"/>
            <a:ext cx="18288000" cy="10287000"/>
          </a:xfrm>
          <a:prstGeom prst="rect">
            <a:avLst/>
          </a:prstGeom>
        </p:spPr>
      </p:pic>
      <p:sp>
        <p:nvSpPr>
          <p:cNvPr id="6" name="AutoShape 6" descr="Chủ đề: Trường Mầm Non (Khối Lá) NH 2019 - 2012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7" y="114300"/>
            <a:ext cx="18132425" cy="3200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22244" y="929670"/>
            <a:ext cx="1599668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ưu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tiên</a:t>
            </a:r>
            <a:endParaRPr lang="en-US" sz="6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Pentagon 11"/>
          <p:cNvSpPr/>
          <p:nvPr/>
        </p:nvSpPr>
        <p:spPr>
          <a:xfrm>
            <a:off x="2438400" y="3845524"/>
            <a:ext cx="12344400" cy="12954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9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tải</a:t>
            </a:r>
            <a:endParaRPr lang="vi-VN" sz="9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Pentagon 12"/>
          <p:cNvSpPr/>
          <p:nvPr/>
        </p:nvSpPr>
        <p:spPr>
          <a:xfrm>
            <a:off x="2438400" y="6032156"/>
            <a:ext cx="12288794" cy="1295400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9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sz="9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khách</a:t>
            </a:r>
            <a:endParaRPr lang="vi-VN" sz="9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Pentagon 13"/>
          <p:cNvSpPr/>
          <p:nvPr/>
        </p:nvSpPr>
        <p:spPr>
          <a:xfrm>
            <a:off x="2472850" y="8288293"/>
            <a:ext cx="11983994" cy="12954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045" marR="0" indent="-360045" algn="ctr">
              <a:spcBef>
                <a:spcPts val="0"/>
              </a:spcBef>
              <a:spcAft>
                <a:spcPts val="0"/>
              </a:spcAft>
            </a:pPr>
            <a:r>
              <a:rPr lang="en-US" sz="96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9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9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hỏa</a:t>
            </a:r>
            <a:endParaRPr lang="vi-VN" sz="9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15" name="Đồng-hồ-đếm-ngược-5-giây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63.6706"/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48689" y="8033052"/>
            <a:ext cx="3048000" cy="1998707"/>
          </a:xfrm>
          <a:prstGeom prst="rect">
            <a:avLst/>
          </a:prstGeom>
        </p:spPr>
      </p:pic>
      <p:sp>
        <p:nvSpPr>
          <p:cNvPr id="19" name="Action Button: Custom 18">
            <a:hlinkClick r:id="" action="ppaction://noaction" highlightClick="1"/>
          </p:cNvPr>
          <p:cNvSpPr/>
          <p:nvPr/>
        </p:nvSpPr>
        <p:spPr>
          <a:xfrm>
            <a:off x="1447800" y="3848100"/>
            <a:ext cx="1066800" cy="1295400"/>
          </a:xfrm>
          <a:prstGeom prst="actionButtonBlank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en-US" sz="115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Action Button: Custom 19">
            <a:hlinkClick r:id="" action="ppaction://noaction" highlightClick="1"/>
          </p:cNvPr>
          <p:cNvSpPr/>
          <p:nvPr/>
        </p:nvSpPr>
        <p:spPr>
          <a:xfrm>
            <a:off x="1447800" y="6032156"/>
            <a:ext cx="1066800" cy="1295400"/>
          </a:xfrm>
          <a:prstGeom prst="actionButtonBlank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1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1" name="Action Button: Custom 20">
            <a:hlinkClick r:id="" action="ppaction://noaction" highlightClick="1"/>
          </p:cNvPr>
          <p:cNvSpPr/>
          <p:nvPr/>
        </p:nvSpPr>
        <p:spPr>
          <a:xfrm>
            <a:off x="1447800" y="8288293"/>
            <a:ext cx="1066800" cy="1295400"/>
          </a:xfrm>
          <a:prstGeom prst="actionButtonBlank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1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6867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04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4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5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8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2" y="0"/>
            <a:ext cx="18204873" cy="10553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-6362700"/>
            <a:ext cx="18135600" cy="9067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85382" y="-266700"/>
            <a:ext cx="1372683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https://cdn.baogiaothong.vn/upload/images/2020-2/article_img/2020-05-23/bien-bao-cam-112-1590225867-width224height224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3086100"/>
            <a:ext cx="5562600" cy="5638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lowchart: Preparation 4"/>
          <p:cNvSpPr/>
          <p:nvPr/>
        </p:nvSpPr>
        <p:spPr>
          <a:xfrm>
            <a:off x="2819400" y="5580211"/>
            <a:ext cx="6172200" cy="1115486"/>
          </a:xfrm>
          <a:prstGeom prst="flowChartPrepar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2.Biển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cấm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chiều</a:t>
            </a:r>
            <a:endParaRPr lang="en-US" sz="3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lowchart: Preparation 5"/>
          <p:cNvSpPr/>
          <p:nvPr/>
        </p:nvSpPr>
        <p:spPr>
          <a:xfrm>
            <a:off x="2819400" y="4161364"/>
            <a:ext cx="6172200" cy="1115486"/>
          </a:xfrm>
          <a:prstGeom prst="flowChartPrepar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.Biển </a:t>
            </a:r>
            <a:r>
              <a:rPr lang="en-US" sz="40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cấm</a:t>
            </a:r>
            <a:r>
              <a:rPr lang="en-US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40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Preparation 7"/>
          <p:cNvSpPr/>
          <p:nvPr/>
        </p:nvSpPr>
        <p:spPr>
          <a:xfrm>
            <a:off x="2796363" y="6882351"/>
            <a:ext cx="6172200" cy="1115486"/>
          </a:xfrm>
          <a:prstGeom prst="flowChartPrepar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3.Biển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Cấm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tô</a:t>
            </a:r>
            <a:endParaRPr lang="vi-VN" sz="3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Đồng-hồ-đếm-ngược-5-giây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63.6706"/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170727" y="8288293"/>
            <a:ext cx="3048000" cy="199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8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044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3" grpId="0"/>
      <p:bldP spid="5" grpId="0" animBg="1"/>
      <p:bldP spid="5" grpId="1" animBg="1"/>
      <p:bldP spid="6" grpId="0" animBg="1"/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4966</TotalTime>
  <Words>486</Words>
  <Application>Microsoft Office PowerPoint</Application>
  <PresentationFormat>Custom</PresentationFormat>
  <Paragraphs>86</Paragraphs>
  <Slides>15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Georgia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HỌP PHỤ HUYNH CUỐI NĂM HỌC</dc:title>
  <dc:creator>NTS</dc:creator>
  <cp:lastModifiedBy>Admin</cp:lastModifiedBy>
  <cp:revision>229</cp:revision>
  <dcterms:created xsi:type="dcterms:W3CDTF">2006-08-16T00:00:00Z</dcterms:created>
  <dcterms:modified xsi:type="dcterms:W3CDTF">2025-04-22T16:01:03Z</dcterms:modified>
  <dc:identifier>DAFh2fTi8gs</dc:identifier>
</cp:coreProperties>
</file>