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9E2C-CBF3-4D0E-B167-0E0C79ADF4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B29F-FEE8-4D6E-8F30-876A2814DA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562692" y="274966"/>
            <a:ext cx="303847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vi-VN" altLang="en-US" sz="1800" b="1" dirty="0">
                <a:latin typeface="Times New Roman" panose="02020603050405020304" charset="0"/>
                <a:cs typeface="Times New Roman" panose="02020603050405020304" charset="0"/>
              </a:rPr>
              <a:t>PHƯỜNG BUÔN HỒ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vi-VN" altLang="en-US" sz="1800" b="1" dirty="0">
                <a:latin typeface="Times New Roman" panose="02020603050405020304" charset="0"/>
                <a:cs typeface="Times New Roman" panose="02020603050405020304" charset="0"/>
              </a:rPr>
              <a:t>Hoa </a:t>
            </a:r>
            <a:endParaRPr lang="vi-VN" alt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169" y="1456284"/>
            <a:ext cx="887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5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  <a:endParaRPr lang="en-US" sz="5400" b="1" smtClean="0">
              <a:ln w="0"/>
              <a:solidFill>
                <a:srgbClr val="67518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15" y="3633135"/>
            <a:ext cx="926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4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4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Tìm hiểu lá cờ Việt Nam</a:t>
            </a:r>
            <a:endParaRPr lang="en-US" sz="3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127" y="4303085"/>
            <a:ext cx="4371988" cy="118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2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Lộc</a:t>
            </a:r>
            <a:endParaRPr lang="vi-VN" altLang="en-US" sz="22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109" y="2621654"/>
            <a:ext cx="73180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4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4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0"/>
            <a:ext cx="10321636" cy="68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ờ Tổ quốc tung bay đầy kiêu hãnh trong niềm hạnh phúc vỡ òa của những cô gái vàng khi giành chức vô địch bộ môn bóng đá nữ SEA Games 31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5811"/>
          <a:stretch>
            <a:fillRect/>
          </a:stretch>
        </p:blipFill>
        <p:spPr bwMode="auto">
          <a:xfrm>
            <a:off x="82204" y="24446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64" y="244462"/>
            <a:ext cx="3882683" cy="3014679"/>
          </a:xfrm>
          <a:prstGeom prst="rect">
            <a:avLst/>
          </a:prstGeom>
        </p:spPr>
      </p:pic>
      <p:pic>
        <p:nvPicPr>
          <p:cNvPr id="1030" name="Picture 6" descr="SEA Games 31: Phạm Tiến Sản giành HCV lịch sử cho Duathlon Việt Nam | VOV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4308"/>
          <a:stretch>
            <a:fillRect/>
          </a:stretch>
        </p:blipFill>
        <p:spPr bwMode="auto">
          <a:xfrm>
            <a:off x="8195013" y="244463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ân số Việt Nam - nguồn lực to lớn cho thời kỳ phát triển 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5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ững con ngõ Thủ đô rợp cờ đỏ sao vàng trong ngày Quốc khánh 2/9 |  Vietnam+ (VietnamPl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71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ủ tướng Chính phủ Phạm Minh Chính tuyên thệ nhậm chứ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68274"/>
            <a:ext cx="5643563" cy="31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7" y="168274"/>
            <a:ext cx="5562597" cy="312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05" y="3432517"/>
            <a:ext cx="5781821" cy="326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Mới Nhất Giờ Mở Cửa Lăng Bác 2025: Quy Định và Hướng Dẫn Mua V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" y="172778"/>
            <a:ext cx="51714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cờ Phú Quý: Điểm check-in thiêng liêng trên đ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9" y="172778"/>
            <a:ext cx="5716872" cy="32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ội đàm giữa 12 đồn Biên phòng thuộc BĐBP Cao Bằng, Hà Giang với Chi đội  Quản lý Biên giới Bách Sắc, Quảng Tây, Trung Quố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 b="6792"/>
          <a:stretch>
            <a:fillRect/>
          </a:stretch>
        </p:blipFill>
        <p:spPr bwMode="auto">
          <a:xfrm>
            <a:off x="3017545" y="3671667"/>
            <a:ext cx="5511016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432" y="1295085"/>
            <a:ext cx="75799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54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3157133"/>
            <a:ext cx="1091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Chọn đáp án đúng</a:t>
            </a:r>
            <a:endParaRPr lang="en-US" sz="88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527" y="277090"/>
            <a:ext cx="6383637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1: </a:t>
            </a:r>
            <a:r>
              <a:rPr lang="en-US" sz="3200" smtClean="0">
                <a:solidFill>
                  <a:schemeClr val="tx1"/>
                </a:solidFill>
              </a:rPr>
              <a:t>Đâu là Quốc kỳ của Việt Nam?</a:t>
            </a: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450" y="1568254"/>
            <a:ext cx="3726872" cy="4294909"/>
            <a:chOff x="443346" y="1801089"/>
            <a:chExt cx="3491345" cy="4350328"/>
          </a:xfrm>
        </p:grpSpPr>
        <p:sp>
          <p:nvSpPr>
            <p:cNvPr id="3" name="Rounded Rectangle 2"/>
            <p:cNvSpPr/>
            <p:nvPr/>
          </p:nvSpPr>
          <p:spPr>
            <a:xfrm>
              <a:off x="443346" y="1801089"/>
              <a:ext cx="3491345" cy="435032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BC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Người Việt Nam yêu cờ Tổ quốc mình | Báo Lào Cai điện tử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03" y="2191470"/>
              <a:ext cx="3279051" cy="213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8753" y="5056906"/>
              <a:ext cx="2008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tx1"/>
                  </a:solidFill>
                </a:rPr>
                <a:t>Đáp án 1:</a:t>
              </a:r>
              <a:endParaRPr lang="en-US" sz="3600" b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3097" y="1568253"/>
            <a:ext cx="3726872" cy="4294909"/>
            <a:chOff x="4223097" y="1745677"/>
            <a:chExt cx="3726872" cy="4294909"/>
          </a:xfrm>
        </p:grpSpPr>
        <p:grpSp>
          <p:nvGrpSpPr>
            <p:cNvPr id="11" name="Group 10"/>
            <p:cNvGrpSpPr/>
            <p:nvPr/>
          </p:nvGrpSpPr>
          <p:grpSpPr>
            <a:xfrm>
              <a:off x="4223097" y="1745677"/>
              <a:ext cx="3726872" cy="4294909"/>
              <a:chOff x="443346" y="1801089"/>
              <a:chExt cx="3491345" cy="4350328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2:</a:t>
                </a:r>
                <a:endParaRPr lang="en-US" sz="3600" b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0534" y="2176891"/>
              <a:ext cx="3491998" cy="20581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282744" y="1568253"/>
            <a:ext cx="3726872" cy="4294909"/>
            <a:chOff x="8282744" y="1745678"/>
            <a:chExt cx="3726872" cy="4294909"/>
          </a:xfrm>
        </p:grpSpPr>
        <p:grpSp>
          <p:nvGrpSpPr>
            <p:cNvPr id="15" name="Group 14"/>
            <p:cNvGrpSpPr/>
            <p:nvPr/>
          </p:nvGrpSpPr>
          <p:grpSpPr>
            <a:xfrm>
              <a:off x="8282744" y="1745678"/>
              <a:ext cx="3726872" cy="4294909"/>
              <a:chOff x="443346" y="1801089"/>
              <a:chExt cx="3491345" cy="435032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3:</a:t>
                </a:r>
                <a:endParaRPr lang="en-US" sz="3600" b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0181" y="2178671"/>
              <a:ext cx="3491998" cy="2008828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31" name="Oval 30"/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HẾT</a:t>
              </a:r>
              <a:endPara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GIỜ</a:t>
              </a:r>
              <a:endParaRPr lang="en-US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33411 -0.0004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8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8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/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HẾT</a:t>
              </a:r>
              <a:endPara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7762061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2: </a:t>
            </a:r>
            <a:r>
              <a:rPr lang="en-US" sz="3200" smtClean="0">
                <a:solidFill>
                  <a:schemeClr val="tx1"/>
                </a:solidFill>
              </a:rPr>
              <a:t>Quốc kỳ của Việt Nam gồm mấy màu?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0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028598" y="1644554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 smtClean="0">
                <a:solidFill>
                  <a:schemeClr val="tx1"/>
                </a:solidFill>
              </a:rPr>
              <a:t>3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8598" y="459785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8598" y="3121206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>
                <a:solidFill>
                  <a:schemeClr val="tx1"/>
                </a:solidFill>
              </a:rPr>
              <a:t>4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065 -0.2145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8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/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HẾT</a:t>
              </a:r>
              <a:endPara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8062312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3: </a:t>
            </a:r>
            <a:r>
              <a:rPr lang="en-US" sz="3200" smtClean="0">
                <a:solidFill>
                  <a:schemeClr val="tx1"/>
                </a:solidFill>
              </a:rPr>
              <a:t>Quốc kỳ của Việt Nam có mấy ngôi sao?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11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328849" y="1671850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28849" y="4694828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 smtClean="0">
                <a:solidFill>
                  <a:schemeClr val="tx1"/>
                </a:solidFill>
              </a:rPr>
              <a:t>5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28849" y="318333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 smtClean="0">
                <a:solidFill>
                  <a:schemeClr val="tx1"/>
                </a:solidFill>
              </a:rPr>
              <a:t>1 ngôi sao 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8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8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WPS Presentation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Merriweather</vt:lpstr>
      <vt:lpstr>Segoe Print</vt:lpstr>
      <vt:lpstr>milk tea Med</vt:lpstr>
      <vt:lpstr>Microsoft YaHei</vt:lpstr>
      <vt:lpstr>Arial Unicode MS</vt:lpstr>
      <vt:lpstr>Calibri Light</vt:lpstr>
      <vt:lpstr>Calibri</vt:lpstr>
      <vt:lpstr>Microsoft Sans Serif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lộc nguyễn</cp:lastModifiedBy>
  <cp:revision>13</cp:revision>
  <dcterms:created xsi:type="dcterms:W3CDTF">2025-05-05T08:46:00Z</dcterms:created>
  <dcterms:modified xsi:type="dcterms:W3CDTF">2026-05-09T08:11:57Z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965DE57A61C64B3AAD74B8EF1F1B882C_13</vt:lpwstr>
  </property>
  <property fmtid="{D5CDD505-2E9C-101B-9397-08002B2CF9AE}" pid="3" name="KSOProductBuildVer">
    <vt:lpwstr>1033-12.2.0.22549</vt:lpwstr>
  </property>
</Properties>
</file>