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3"/>
  </p:notesMasterIdLst>
  <p:sldIdLst>
    <p:sldId id="310" r:id="rId4"/>
    <p:sldId id="392" r:id="rId5"/>
    <p:sldId id="391" r:id="rId6"/>
    <p:sldId id="368" r:id="rId7"/>
    <p:sldId id="377" r:id="rId8"/>
    <p:sldId id="379" r:id="rId9"/>
    <p:sldId id="387" r:id="rId10"/>
    <p:sldId id="389" r:id="rId11"/>
    <p:sldId id="353" r:id="rId12"/>
    <p:sldId id="396" r:id="rId14"/>
    <p:sldId id="397" r:id="rId15"/>
    <p:sldId id="360" r:id="rId16"/>
    <p:sldId id="365" r:id="rId17"/>
    <p:sldId id="366" r:id="rId18"/>
    <p:sldId id="337" r:id="rId1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3996" userDrawn="1">
          <p15:clr>
            <a:srgbClr val="A4A3A4"/>
          </p15:clr>
        </p15:guide>
        <p15:guide id="3" pos="288" userDrawn="1">
          <p15:clr>
            <a:srgbClr val="A4A3A4"/>
          </p15:clr>
        </p15:guide>
        <p15:guide id="4" pos="54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FF0066"/>
    <a:srgbClr val="00FF00"/>
    <a:srgbClr val="840A1B"/>
    <a:srgbClr val="D9433F"/>
    <a:srgbClr val="F96D1F"/>
    <a:srgbClr val="E7F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69"/>
    <p:restoredTop sz="94660"/>
  </p:normalViewPr>
  <p:slideViewPr>
    <p:cSldViewPr snapToGrid="0" showGuides="1">
      <p:cViewPr>
        <p:scale>
          <a:sx n="76" d="100"/>
          <a:sy n="76" d="100"/>
        </p:scale>
        <p:origin x="-1236" y="354"/>
      </p:cViewPr>
      <p:guideLst>
        <p:guide orient="horz" pos="1164"/>
        <p:guide orient="horz" pos="3996"/>
        <p:guide pos="288"/>
        <p:guide pos="5484"/>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b="0"/>
            </a:lvl1pPr>
          </a:lstStyle>
          <a:p>
            <a:pPr marL="0" marR="0" lvl="0" indent="0" algn="r" defTabSz="914400" rtl="0" eaLnBrk="1" fontAlgn="base" latinLnBrk="0" hangingPunct="1">
              <a:lnSpc>
                <a:spcPct val="100000"/>
              </a:lnSpc>
              <a:spcBef>
                <a:spcPct val="0"/>
              </a:spcBef>
              <a:spcAft>
                <a:spcPct val="0"/>
              </a:spcAft>
              <a:buClrTx/>
              <a:buSzTx/>
              <a:buFontTx/>
              <a:buNone/>
              <a:defRPr/>
            </a:pPr>
            <a:fld id="{F2372617-83CC-4D9E-8146-FBF272221080}" type="datetimeFigureOut">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en-GB"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en-US" sz="1200" b="0" dirty="0"/>
            </a:fld>
            <a:endParaRPr lang="en-US" sz="1200" b="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Rot="1" noChangeAspect="1" noTextEdit="1"/>
          </p:cNvSpPr>
          <p:nvPr>
            <p:ph type="sldImg"/>
          </p:nvPr>
        </p:nvSpPr>
        <p:spPr>
          <a:ln>
            <a:solidFill>
              <a:srgbClr val="000000">
                <a:alpha val="100000"/>
              </a:srgbClr>
            </a:solidFill>
            <a:miter lim="800000"/>
          </a:ln>
        </p:spPr>
      </p:sp>
      <p:sp>
        <p:nvSpPr>
          <p:cNvPr id="20483" name="Rectangle 3"/>
          <p:cNvSpPr>
            <a:spLocks noGrp="1"/>
          </p:cNvSpPr>
          <p:nvPr>
            <p:ph type="body" idx="1"/>
          </p:nvPr>
        </p:nvSpPr>
        <p:spPr>
          <a:noFill/>
          <a:ln>
            <a:noFill/>
          </a:ln>
        </p:spPr>
        <p:txBody>
          <a:bodyPr wrap="square" lIns="91440" tIns="45720" rIns="91440" bIns="45720" anchor="t" anchorCtr="0"/>
          <a:p>
            <a:pPr lvl="0" eaLnBrk="1" hangingPunct="1"/>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solidFill>
          <a:schemeClr val="bg1"/>
        </a:solidFill>
        <a:effectLst/>
      </p:bgPr>
    </p:bg>
    <p:spTree>
      <p:nvGrpSpPr>
        <p:cNvPr id="1" name=""/>
        <p:cNvGrpSpPr/>
        <p:nvPr/>
      </p:nvGrpSpPr>
      <p:grpSpPr>
        <a:xfrm>
          <a:off x="0" y="0"/>
          <a:ext cx="0" cy="0"/>
          <a:chOff x="0" y="0"/>
          <a:chExt cx="0" cy="0"/>
        </a:xfrm>
      </p:grpSpPr>
      <p:pic>
        <p:nvPicPr>
          <p:cNvPr id="3074" name="Picture 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4578" name="Title Placeholder 1"/>
          <p:cNvSpPr>
            <a:spLocks noGrp="1"/>
          </p:cNvSpPr>
          <p:nvPr>
            <p:ph type="ctrTitle"/>
          </p:nvPr>
        </p:nvSpPr>
        <p:spPr>
          <a:xfrm>
            <a:off x="454025" y="3424238"/>
            <a:ext cx="8240713" cy="1058862"/>
          </a:xfrm>
        </p:spPr>
        <p:txBody>
          <a:bodyPr anchor="ctr"/>
          <a:lstStyle>
            <a:lvl1pPr algn="ctr">
              <a:defRPr sz="3600" smtClean="0"/>
            </a:lvl1pPr>
          </a:lstStyle>
          <a:p>
            <a:pPr lvl="0"/>
            <a:r>
              <a:rPr lang="en-US" noProof="0" smtClean="0"/>
              <a:t>Click to edit Master title style</a:t>
            </a:r>
            <a:endParaRPr lang="en-US" noProof="0" smtClean="0"/>
          </a:p>
        </p:txBody>
      </p:sp>
      <p:sp>
        <p:nvSpPr>
          <p:cNvPr id="1027" name="Text Placeholder 2"/>
          <p:cNvSpPr>
            <a:spLocks noGrp="1"/>
          </p:cNvSpPr>
          <p:nvPr>
            <p:ph type="subTitle" idx="1"/>
          </p:nvPr>
        </p:nvSpPr>
        <p:spPr>
          <a:xfrm>
            <a:off x="454025" y="4765675"/>
            <a:ext cx="8248650" cy="81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2800" smtClean="0">
                <a:solidFill>
                  <a:schemeClr val="bg1"/>
                </a:solidFill>
                <a:effectLst/>
              </a:defRPr>
            </a:lvl1pPr>
          </a:lstStyle>
          <a:p>
            <a:pPr lvl="0"/>
            <a:r>
              <a:rPr lang="en-US" noProof="0" smtClean="0"/>
              <a:t>Click to edit Master subtitle style</a:t>
            </a:r>
            <a:endParaRPr lang="en-US" noProof="0" smtClean="0"/>
          </a:p>
        </p:txBody>
      </p:sp>
    </p:spTree>
  </p:cSld>
  <p:clrMapOvr>
    <a:masterClrMapping/>
  </p:clrMapOvr>
  <p:transition>
    <p:wedge/>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Slide Number Placeholder 3"/>
          <p:cNvSpPr>
            <a:spLocks noGrp="1"/>
          </p:cNvSpPr>
          <p:nvPr>
            <p:ph type="sldNum" sz="quarter" idx="10"/>
          </p:nvPr>
        </p:nvSpPr>
        <p:spPr/>
        <p:txBody>
          <a:bodyPr/>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transition>
    <p:wedge/>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Slide Number Placeholder 3"/>
          <p:cNvSpPr>
            <a:spLocks noGrp="1"/>
          </p:cNvSpPr>
          <p:nvPr>
            <p:ph type="sldNum" sz="quarter" idx="10"/>
          </p:nvPr>
        </p:nvSpPr>
        <p:spPr/>
        <p:txBody>
          <a:bodyPr/>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transition>
    <p:wedge/>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4025" y="71438"/>
            <a:ext cx="8240713" cy="62357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Slide Number Placeholder 2"/>
          <p:cNvSpPr>
            <a:spLocks noGrp="1"/>
          </p:cNvSpPr>
          <p:nvPr>
            <p:ph type="sldNum" sz="quarter" idx="10"/>
          </p:nvPr>
        </p:nvSpPr>
        <p:spPr/>
        <p:txBody>
          <a:bodyPr/>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transition>
    <p:wedge/>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81887437-3EED-458C-B429-621F65247F0B}" type="datetime1">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81887437-3EED-458C-B429-621F65247F0B}" type="datetime1">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81887437-3EED-458C-B429-621F65247F0B}" type="datetime1">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81887437-3EED-458C-B429-621F65247F0B}" type="datetime1">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81887437-3EED-458C-B429-621F65247F0B}" type="datetime1">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81887437-3EED-458C-B429-621F65247F0B}" type="datetime1">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81887437-3EED-458C-B429-621F65247F0B}" type="datetime1">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Slide Number Placeholder 3"/>
          <p:cNvSpPr>
            <a:spLocks noGrp="1"/>
          </p:cNvSpPr>
          <p:nvPr>
            <p:ph type="sldNum" sz="quarter" idx="10"/>
          </p:nvPr>
        </p:nvSpPr>
        <p:spPr/>
        <p:txBody>
          <a:bodyPr/>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transition>
    <p:wedge/>
    <p:sndAc>
      <p:end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81887437-3EED-458C-B429-621F65247F0B}" type="datetime1">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81887437-3EED-458C-B429-621F65247F0B}" type="datetime1">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81887437-3EED-458C-B429-621F65247F0B}" type="datetime1">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81887437-3EED-458C-B429-621F65247F0B}" type="datetime1">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Slide Number Placeholder 3"/>
          <p:cNvSpPr>
            <a:spLocks noGrp="1"/>
          </p:cNvSpPr>
          <p:nvPr>
            <p:ph type="sldNum" sz="quarter" idx="10"/>
          </p:nvPr>
        </p:nvSpPr>
        <p:spPr/>
        <p:txBody>
          <a:bodyPr/>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transition>
    <p:wedge/>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Slide Number Placeholder 4"/>
          <p:cNvSpPr>
            <a:spLocks noGrp="1"/>
          </p:cNvSpPr>
          <p:nvPr>
            <p:ph type="sldNum" sz="quarter" idx="10"/>
          </p:nvPr>
        </p:nvSpPr>
        <p:spPr/>
        <p:txBody>
          <a:bodyPr/>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transition>
    <p:wedge/>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7" name="Slide Number Placeholder 6"/>
          <p:cNvSpPr>
            <a:spLocks noGrp="1"/>
          </p:cNvSpPr>
          <p:nvPr>
            <p:ph type="sldNum" sz="quarter" idx="10"/>
          </p:nvPr>
        </p:nvSpPr>
        <p:spPr/>
        <p:txBody>
          <a:bodyPr/>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transition>
    <p:wedge/>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transition>
    <p:wedge/>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transition>
    <p:wedge/>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Slide Number Placeholder 4"/>
          <p:cNvSpPr>
            <a:spLocks noGrp="1"/>
          </p:cNvSpPr>
          <p:nvPr>
            <p:ph type="sldNum" sz="quarter" idx="10"/>
          </p:nvPr>
        </p:nvSpPr>
        <p:spPr/>
        <p:txBody>
          <a:bodyPr/>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transition>
    <p:wedge/>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defRPr/>
            </a:pPr>
            <a:endParaRPr kumimoji="0" lang="en-GB" sz="32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Slide Number Placeholder 4"/>
          <p:cNvSpPr>
            <a:spLocks noGrp="1"/>
          </p:cNvSpPr>
          <p:nvPr>
            <p:ph type="sldNum" sz="quarter" idx="10"/>
          </p:nvPr>
        </p:nvSpPr>
        <p:spPr/>
        <p:txBody>
          <a:bodyPr/>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transition>
    <p:wedge/>
    <p:sndAc>
      <p:endSnd/>
    </p:sndAc>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2" name="Title Placeholder 1"/>
          <p:cNvSpPr>
            <a:spLocks noGrp="1"/>
          </p:cNvSpPr>
          <p:nvPr>
            <p:ph type="title"/>
          </p:nvPr>
        </p:nvSpPr>
        <p:spPr>
          <a:xfrm>
            <a:off x="3136900" y="71438"/>
            <a:ext cx="5557838" cy="841375"/>
          </a:xfrm>
          <a:prstGeom prst="rect">
            <a:avLst/>
          </a:prstGeom>
          <a:noFill/>
          <a:ln w="9525">
            <a:noFill/>
          </a:ln>
        </p:spPr>
        <p:txBody>
          <a:bodyPr lIns="0" tIns="0" rIns="0" bIns="0"/>
          <a:p>
            <a:pPr lvl="0"/>
            <a:r>
              <a:rPr dirty="0"/>
              <a:t>Click to edit Master title style</a:t>
            </a:r>
            <a:endParaRPr dirty="0"/>
          </a:p>
        </p:txBody>
      </p:sp>
      <p:sp>
        <p:nvSpPr>
          <p:cNvPr id="1027" name="Text Placeholder 2"/>
          <p:cNvSpPr>
            <a:spLocks noGrp="1"/>
          </p:cNvSpPr>
          <p:nvPr>
            <p:ph type="body" idx="1"/>
          </p:nvPr>
        </p:nvSpPr>
        <p:spPr bwMode="auto">
          <a:xfrm>
            <a:off x="454025" y="1809750"/>
            <a:ext cx="8232775" cy="4497388"/>
          </a:xfrm>
          <a:prstGeom prst="rect">
            <a:avLst/>
          </a:prstGeom>
          <a:noFill/>
          <a:ln w="9525">
            <a:noFill/>
            <a:miter lim="800000"/>
          </a:ln>
        </p:spPr>
        <p:txBody>
          <a:bodyPr vert="horz" wrap="square" lIns="0" tIns="0" rIns="0" bIns="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6" name="Slide Number Placeholder 5"/>
          <p:cNvSpPr>
            <a:spLocks noGrp="1"/>
          </p:cNvSpPr>
          <p:nvPr>
            <p:ph type="sldNum" sz="quarter" idx="4"/>
          </p:nvPr>
        </p:nvSpPr>
        <p:spPr>
          <a:xfrm>
            <a:off x="8534400" y="6326188"/>
            <a:ext cx="563563" cy="365125"/>
          </a:xfrm>
          <a:prstGeom prst="rect">
            <a:avLst/>
          </a:prstGeom>
        </p:spPr>
        <p:txBody>
          <a:bodyPr vert="horz" wrap="square" lIns="91440" tIns="45720" rIns="91440" bIns="45720" numCol="1" anchor="ctr" anchorCtr="0" compatLnSpc="1"/>
          <a:lstStyle>
            <a:lvl1pPr algn="r">
              <a:defRPr sz="1200" b="0">
                <a:solidFill>
                  <a:schemeClr val="tx2"/>
                </a:solidFill>
              </a:defRPr>
            </a:lvl1p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edg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27">
                                            <p:txEl>
                                              <p:charRg st="0" end="33"/>
                                            </p:txEl>
                                          </p:spTgt>
                                        </p:tgtEl>
                                        <p:attrNameLst>
                                          <p:attrName>style.visibility</p:attrName>
                                        </p:attrNameLst>
                                      </p:cBhvr>
                                      <p:to>
                                        <p:strVal val="visible"/>
                                      </p:to>
                                    </p:set>
                                    <p:anim calcmode="lin" valueType="num">
                                      <p:cBhvr>
                                        <p:cTn id="18" dur="500" fill="hold"/>
                                        <p:tgtEl>
                                          <p:spTgt spid="1027">
                                            <p:txEl>
                                              <p:charRg st="0" end="33"/>
                                            </p:txEl>
                                          </p:spTgt>
                                        </p:tgtEl>
                                        <p:attrNameLst>
                                          <p:attrName>ppt_w</p:attrName>
                                        </p:attrNameLst>
                                      </p:cBhvr>
                                      <p:tavLst>
                                        <p:tav tm="0">
                                          <p:val>
                                            <p:fltVal val="0,000000"/>
                                          </p:val>
                                        </p:tav>
                                        <p:tav tm="100000">
                                          <p:val>
                                            <p:strVal val="#ppt_w"/>
                                          </p:val>
                                        </p:tav>
                                      </p:tavLst>
                                    </p:anim>
                                    <p:anim calcmode="lin" valueType="num">
                                      <p:cBhvr>
                                        <p:cTn id="19" dur="500" fill="hold"/>
                                        <p:tgtEl>
                                          <p:spTgt spid="1027">
                                            <p:txEl>
                                              <p:charRg st="0" end="33"/>
                                            </p:txEl>
                                          </p:spTgt>
                                        </p:tgtEl>
                                        <p:attrNameLst>
                                          <p:attrName>ppt_h</p:attrName>
                                        </p:attrNameLst>
                                      </p:cBhvr>
                                      <p:tavLst>
                                        <p:tav tm="0">
                                          <p:val>
                                            <p:fltVal val="0,000000"/>
                                          </p:val>
                                        </p:tav>
                                        <p:tav tm="100000">
                                          <p:val>
                                            <p:strVal val="#ppt_h"/>
                                          </p:val>
                                        </p:tav>
                                      </p:tavLst>
                                    </p:anim>
                                    <p:animEffect transition="in" filter="fade">
                                      <p:cBhvr>
                                        <p:cTn id="20" dur="500"/>
                                        <p:tgtEl>
                                          <p:spTgt spid="1027">
                                            <p:txEl>
                                              <p:charRg st="0" end="33"/>
                                            </p:tx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27">
                                            <p:txEl>
                                              <p:charRg st="33" end="46"/>
                                            </p:txEl>
                                          </p:spTgt>
                                        </p:tgtEl>
                                        <p:attrNameLst>
                                          <p:attrName>style.visibility</p:attrName>
                                        </p:attrNameLst>
                                      </p:cBhvr>
                                      <p:to>
                                        <p:strVal val="visible"/>
                                      </p:to>
                                    </p:set>
                                    <p:anim calcmode="lin" valueType="num">
                                      <p:cBhvr>
                                        <p:cTn id="23" dur="500" fill="hold"/>
                                        <p:tgtEl>
                                          <p:spTgt spid="1027">
                                            <p:txEl>
                                              <p:charRg st="33" end="46"/>
                                            </p:txEl>
                                          </p:spTgt>
                                        </p:tgtEl>
                                        <p:attrNameLst>
                                          <p:attrName>ppt_w</p:attrName>
                                        </p:attrNameLst>
                                      </p:cBhvr>
                                      <p:tavLst>
                                        <p:tav tm="0">
                                          <p:val>
                                            <p:fltVal val="0,000000"/>
                                          </p:val>
                                        </p:tav>
                                        <p:tav tm="100000">
                                          <p:val>
                                            <p:strVal val="#ppt_w"/>
                                          </p:val>
                                        </p:tav>
                                      </p:tavLst>
                                    </p:anim>
                                    <p:anim calcmode="lin" valueType="num">
                                      <p:cBhvr>
                                        <p:cTn id="24" dur="500" fill="hold"/>
                                        <p:tgtEl>
                                          <p:spTgt spid="1027">
                                            <p:txEl>
                                              <p:charRg st="33" end="46"/>
                                            </p:txEl>
                                          </p:spTgt>
                                        </p:tgtEl>
                                        <p:attrNameLst>
                                          <p:attrName>ppt_h</p:attrName>
                                        </p:attrNameLst>
                                      </p:cBhvr>
                                      <p:tavLst>
                                        <p:tav tm="0">
                                          <p:val>
                                            <p:fltVal val="0,000000"/>
                                          </p:val>
                                        </p:tav>
                                        <p:tav tm="100000">
                                          <p:val>
                                            <p:strVal val="#ppt_h"/>
                                          </p:val>
                                        </p:tav>
                                      </p:tavLst>
                                    </p:anim>
                                    <p:animEffect transition="in" filter="fade">
                                      <p:cBhvr>
                                        <p:cTn id="25" dur="500"/>
                                        <p:tgtEl>
                                          <p:spTgt spid="1027">
                                            <p:txEl>
                                              <p:charRg st="33" end="46"/>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27">
                                            <p:txEl>
                                              <p:charRg st="46" end="58"/>
                                            </p:txEl>
                                          </p:spTgt>
                                        </p:tgtEl>
                                        <p:attrNameLst>
                                          <p:attrName>style.visibility</p:attrName>
                                        </p:attrNameLst>
                                      </p:cBhvr>
                                      <p:to>
                                        <p:strVal val="visible"/>
                                      </p:to>
                                    </p:set>
                                    <p:anim calcmode="lin" valueType="num">
                                      <p:cBhvr>
                                        <p:cTn id="28" dur="500" fill="hold"/>
                                        <p:tgtEl>
                                          <p:spTgt spid="1027">
                                            <p:txEl>
                                              <p:charRg st="46" end="58"/>
                                            </p:txEl>
                                          </p:spTgt>
                                        </p:tgtEl>
                                        <p:attrNameLst>
                                          <p:attrName>ppt_w</p:attrName>
                                        </p:attrNameLst>
                                      </p:cBhvr>
                                      <p:tavLst>
                                        <p:tav tm="0">
                                          <p:val>
                                            <p:fltVal val="0,000000"/>
                                          </p:val>
                                        </p:tav>
                                        <p:tav tm="100000">
                                          <p:val>
                                            <p:strVal val="#ppt_w"/>
                                          </p:val>
                                        </p:tav>
                                      </p:tavLst>
                                    </p:anim>
                                    <p:anim calcmode="lin" valueType="num">
                                      <p:cBhvr>
                                        <p:cTn id="29" dur="500" fill="hold"/>
                                        <p:tgtEl>
                                          <p:spTgt spid="1027">
                                            <p:txEl>
                                              <p:charRg st="46" end="58"/>
                                            </p:txEl>
                                          </p:spTgt>
                                        </p:tgtEl>
                                        <p:attrNameLst>
                                          <p:attrName>ppt_h</p:attrName>
                                        </p:attrNameLst>
                                      </p:cBhvr>
                                      <p:tavLst>
                                        <p:tav tm="0">
                                          <p:val>
                                            <p:fltVal val="0,000000"/>
                                          </p:val>
                                        </p:tav>
                                        <p:tav tm="100000">
                                          <p:val>
                                            <p:strVal val="#ppt_h"/>
                                          </p:val>
                                        </p:tav>
                                      </p:tavLst>
                                    </p:anim>
                                    <p:animEffect transition="in" filter="fade">
                                      <p:cBhvr>
                                        <p:cTn id="30" dur="500"/>
                                        <p:tgtEl>
                                          <p:spTgt spid="1027">
                                            <p:txEl>
                                              <p:charRg st="46" end="58"/>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27">
                                            <p:txEl>
                                              <p:charRg st="58" end="71"/>
                                            </p:txEl>
                                          </p:spTgt>
                                        </p:tgtEl>
                                        <p:attrNameLst>
                                          <p:attrName>style.visibility</p:attrName>
                                        </p:attrNameLst>
                                      </p:cBhvr>
                                      <p:to>
                                        <p:strVal val="visible"/>
                                      </p:to>
                                    </p:set>
                                    <p:anim calcmode="lin" valueType="num">
                                      <p:cBhvr>
                                        <p:cTn id="33" dur="500" fill="hold"/>
                                        <p:tgtEl>
                                          <p:spTgt spid="1027">
                                            <p:txEl>
                                              <p:charRg st="58" end="71"/>
                                            </p:txEl>
                                          </p:spTgt>
                                        </p:tgtEl>
                                        <p:attrNameLst>
                                          <p:attrName>ppt_w</p:attrName>
                                        </p:attrNameLst>
                                      </p:cBhvr>
                                      <p:tavLst>
                                        <p:tav tm="0">
                                          <p:val>
                                            <p:fltVal val="0,000000"/>
                                          </p:val>
                                        </p:tav>
                                        <p:tav tm="100000">
                                          <p:val>
                                            <p:strVal val="#ppt_w"/>
                                          </p:val>
                                        </p:tav>
                                      </p:tavLst>
                                    </p:anim>
                                    <p:anim calcmode="lin" valueType="num">
                                      <p:cBhvr>
                                        <p:cTn id="34" dur="500" fill="hold"/>
                                        <p:tgtEl>
                                          <p:spTgt spid="1027">
                                            <p:txEl>
                                              <p:charRg st="58" end="71"/>
                                            </p:txEl>
                                          </p:spTgt>
                                        </p:tgtEl>
                                        <p:attrNameLst>
                                          <p:attrName>ppt_h</p:attrName>
                                        </p:attrNameLst>
                                      </p:cBhvr>
                                      <p:tavLst>
                                        <p:tav tm="0">
                                          <p:val>
                                            <p:fltVal val="0,000000"/>
                                          </p:val>
                                        </p:tav>
                                        <p:tav tm="100000">
                                          <p:val>
                                            <p:strVal val="#ppt_h"/>
                                          </p:val>
                                        </p:tav>
                                      </p:tavLst>
                                    </p:anim>
                                    <p:animEffect transition="in" filter="fade">
                                      <p:cBhvr>
                                        <p:cTn id="35" dur="500"/>
                                        <p:tgtEl>
                                          <p:spTgt spid="1027">
                                            <p:txEl>
                                              <p:charRg st="58" end="71"/>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27">
                                            <p:txEl>
                                              <p:charRg st="71" end="83"/>
                                            </p:txEl>
                                          </p:spTgt>
                                        </p:tgtEl>
                                        <p:attrNameLst>
                                          <p:attrName>style.visibility</p:attrName>
                                        </p:attrNameLst>
                                      </p:cBhvr>
                                      <p:to>
                                        <p:strVal val="visible"/>
                                      </p:to>
                                    </p:set>
                                    <p:anim calcmode="lin" valueType="num">
                                      <p:cBhvr>
                                        <p:cTn id="38" dur="500" fill="hold"/>
                                        <p:tgtEl>
                                          <p:spTgt spid="1027">
                                            <p:txEl>
                                              <p:charRg st="71" end="83"/>
                                            </p:txEl>
                                          </p:spTgt>
                                        </p:tgtEl>
                                        <p:attrNameLst>
                                          <p:attrName>ppt_w</p:attrName>
                                        </p:attrNameLst>
                                      </p:cBhvr>
                                      <p:tavLst>
                                        <p:tav tm="0">
                                          <p:val>
                                            <p:fltVal val="0,000000"/>
                                          </p:val>
                                        </p:tav>
                                        <p:tav tm="100000">
                                          <p:val>
                                            <p:strVal val="#ppt_w"/>
                                          </p:val>
                                        </p:tav>
                                      </p:tavLst>
                                    </p:anim>
                                    <p:anim calcmode="lin" valueType="num">
                                      <p:cBhvr>
                                        <p:cTn id="39" dur="500" fill="hold"/>
                                        <p:tgtEl>
                                          <p:spTgt spid="1027">
                                            <p:txEl>
                                              <p:charRg st="71" end="83"/>
                                            </p:txEl>
                                          </p:spTgt>
                                        </p:tgtEl>
                                        <p:attrNameLst>
                                          <p:attrName>ppt_h</p:attrName>
                                        </p:attrNameLst>
                                      </p:cBhvr>
                                      <p:tavLst>
                                        <p:tav tm="0">
                                          <p:val>
                                            <p:fltVal val="0,000000"/>
                                          </p:val>
                                        </p:tav>
                                        <p:tav tm="100000">
                                          <p:val>
                                            <p:strVal val="#ppt_h"/>
                                          </p:val>
                                        </p:tav>
                                      </p:tavLst>
                                    </p:anim>
                                    <p:animEffect transition="in" filter="fade">
                                      <p:cBhvr>
                                        <p:cTn id="40" dur="500"/>
                                        <p:tgtEl>
                                          <p:spTgt spid="1027">
                                            <p:txEl>
                                              <p:charRg st="71" end="8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 grpId="0" build="p">
        <p:tmplLst>
          <p:tmpl lvl="1">
            <p:tnLst>
              <p:par>
                <p:cTn presetID="5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000000"/>
                          </p:val>
                        </p:tav>
                        <p:tav tm="100000">
                          <p:val>
                            <p:strVal val="#ppt_w"/>
                          </p:val>
                        </p:tav>
                      </p:tavLst>
                    </p:anim>
                    <p:anim calcmode="lin" valueType="num">
                      <p:cBhvr>
                        <p:cTn dur="500" fill="hold"/>
                        <p:tgtEl>
                          <p:spTgt spid="1027"/>
                        </p:tgtEl>
                        <p:attrNameLst>
                          <p:attrName>ppt_h</p:attrName>
                        </p:attrNameLst>
                      </p:cBhvr>
                      <p:tavLst>
                        <p:tav tm="0">
                          <p:val>
                            <p:fltVal val="0,000000"/>
                          </p:val>
                        </p:tav>
                        <p:tav tm="100000">
                          <p:val>
                            <p:strVal val="#ppt_h"/>
                          </p:val>
                        </p:tav>
                      </p:tavLst>
                    </p:anim>
                    <p:animEffect transition="in" filter="fade">
                      <p:cBhvr>
                        <p:cTn dur="500"/>
                        <p:tgtEl>
                          <p:spTgt spid="1027"/>
                        </p:tgtEl>
                      </p:cBhvr>
                    </p:animEffect>
                  </p:childTnLst>
                </p:cTn>
              </p:par>
            </p:tnLst>
          </p:tmpl>
          <p:tmpl lvl="2">
            <p:tnLst>
              <p:par>
                <p:cTn presetID="5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000000"/>
                          </p:val>
                        </p:tav>
                        <p:tav tm="100000">
                          <p:val>
                            <p:strVal val="#ppt_w"/>
                          </p:val>
                        </p:tav>
                      </p:tavLst>
                    </p:anim>
                    <p:anim calcmode="lin" valueType="num">
                      <p:cBhvr>
                        <p:cTn dur="500" fill="hold"/>
                        <p:tgtEl>
                          <p:spTgt spid="1027"/>
                        </p:tgtEl>
                        <p:attrNameLst>
                          <p:attrName>ppt_h</p:attrName>
                        </p:attrNameLst>
                      </p:cBhvr>
                      <p:tavLst>
                        <p:tav tm="0">
                          <p:val>
                            <p:fltVal val="0,000000"/>
                          </p:val>
                        </p:tav>
                        <p:tav tm="100000">
                          <p:val>
                            <p:strVal val="#ppt_h"/>
                          </p:val>
                        </p:tav>
                      </p:tavLst>
                    </p:anim>
                    <p:animEffect transition="in" filter="fade">
                      <p:cBhvr>
                        <p:cTn dur="500"/>
                        <p:tgtEl>
                          <p:spTgt spid="1027"/>
                        </p:tgtEl>
                      </p:cBhvr>
                    </p:animEffect>
                  </p:childTnLst>
                </p:cTn>
              </p:par>
            </p:tnLst>
          </p:tmpl>
          <p:tmpl lvl="3">
            <p:tnLst>
              <p:par>
                <p:cTn presetID="5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000000"/>
                          </p:val>
                        </p:tav>
                        <p:tav tm="100000">
                          <p:val>
                            <p:strVal val="#ppt_w"/>
                          </p:val>
                        </p:tav>
                      </p:tavLst>
                    </p:anim>
                    <p:anim calcmode="lin" valueType="num">
                      <p:cBhvr>
                        <p:cTn dur="500" fill="hold"/>
                        <p:tgtEl>
                          <p:spTgt spid="1027"/>
                        </p:tgtEl>
                        <p:attrNameLst>
                          <p:attrName>ppt_h</p:attrName>
                        </p:attrNameLst>
                      </p:cBhvr>
                      <p:tavLst>
                        <p:tav tm="0">
                          <p:val>
                            <p:fltVal val="0,000000"/>
                          </p:val>
                        </p:tav>
                        <p:tav tm="100000">
                          <p:val>
                            <p:strVal val="#ppt_h"/>
                          </p:val>
                        </p:tav>
                      </p:tavLst>
                    </p:anim>
                    <p:animEffect transition="in" filter="fade">
                      <p:cBhvr>
                        <p:cTn dur="500"/>
                        <p:tgtEl>
                          <p:spTgt spid="1027"/>
                        </p:tgtEl>
                      </p:cBhvr>
                    </p:animEffect>
                  </p:childTnLst>
                </p:cTn>
              </p:par>
            </p:tnLst>
          </p:tmpl>
          <p:tmpl lvl="4">
            <p:tnLst>
              <p:par>
                <p:cTn presetID="5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000000"/>
                          </p:val>
                        </p:tav>
                        <p:tav tm="100000">
                          <p:val>
                            <p:strVal val="#ppt_w"/>
                          </p:val>
                        </p:tav>
                      </p:tavLst>
                    </p:anim>
                    <p:anim calcmode="lin" valueType="num">
                      <p:cBhvr>
                        <p:cTn dur="500" fill="hold"/>
                        <p:tgtEl>
                          <p:spTgt spid="1027"/>
                        </p:tgtEl>
                        <p:attrNameLst>
                          <p:attrName>ppt_h</p:attrName>
                        </p:attrNameLst>
                      </p:cBhvr>
                      <p:tavLst>
                        <p:tav tm="0">
                          <p:val>
                            <p:fltVal val="0,000000"/>
                          </p:val>
                        </p:tav>
                        <p:tav tm="100000">
                          <p:val>
                            <p:strVal val="#ppt_h"/>
                          </p:val>
                        </p:tav>
                      </p:tavLst>
                    </p:anim>
                    <p:animEffect transition="in" filter="fade">
                      <p:cBhvr>
                        <p:cTn dur="500"/>
                        <p:tgtEl>
                          <p:spTgt spid="1027"/>
                        </p:tgtEl>
                      </p:cBhvr>
                    </p:animEffect>
                  </p:childTnLst>
                </p:cTn>
              </p:par>
            </p:tnLst>
          </p:tmpl>
          <p:tmpl lvl="5">
            <p:tnLst>
              <p:par>
                <p:cTn presetID="5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000000"/>
                          </p:val>
                        </p:tav>
                        <p:tav tm="100000">
                          <p:val>
                            <p:strVal val="#ppt_w"/>
                          </p:val>
                        </p:tav>
                      </p:tavLst>
                    </p:anim>
                    <p:anim calcmode="lin" valueType="num">
                      <p:cBhvr>
                        <p:cTn dur="500" fill="hold"/>
                        <p:tgtEl>
                          <p:spTgt spid="1027"/>
                        </p:tgtEl>
                        <p:attrNameLst>
                          <p:attrName>ppt_h</p:attrName>
                        </p:attrNameLst>
                      </p:cBhvr>
                      <p:tavLst>
                        <p:tav tm="0">
                          <p:val>
                            <p:fltVal val="0,000000"/>
                          </p:val>
                        </p:tav>
                        <p:tav tm="100000">
                          <p:val>
                            <p:strVal val="#ppt_h"/>
                          </p:val>
                        </p:tav>
                      </p:tavLst>
                    </p:anim>
                    <p:animEffect transition="in" filter="fade">
                      <p:cBhvr>
                        <p:cTn dur="500"/>
                        <p:tgtEl>
                          <p:spTgt spid="1027"/>
                        </p:tgtEl>
                      </p:cBhvr>
                    </p:animEffect>
                  </p:childTnLst>
                </p:cTn>
              </p:par>
            </p:tnLst>
          </p:tmpl>
        </p:tmplLst>
      </p:bldP>
    </p:bldLst>
  </p:timing>
  <p:hf sldNum="0" hdr="0" ftr="0" dt="0"/>
  <p:txStyles>
    <p:titleStyle>
      <a:lvl1pPr algn="r" rtl="0" eaLnBrk="0" fontAlgn="base" hangingPunct="0">
        <a:spcBef>
          <a:spcPct val="0"/>
        </a:spcBef>
        <a:spcAft>
          <a:spcPct val="0"/>
        </a:spcAft>
        <a:defRPr sz="2800" kern="1200">
          <a:solidFill>
            <a:schemeClr val="bg1"/>
          </a:solidFill>
          <a:latin typeface="Arial" panose="020B0604020202020204" pitchFamily="34" charset="0"/>
          <a:ea typeface="+mj-ea"/>
          <a:cs typeface="+mj-cs"/>
        </a:defRPr>
      </a:lvl1pPr>
      <a:lvl2pPr algn="r" rtl="0" eaLnBrk="0" fontAlgn="base" hangingPunct="0">
        <a:spcBef>
          <a:spcPct val="0"/>
        </a:spcBef>
        <a:spcAft>
          <a:spcPct val="0"/>
        </a:spcAft>
        <a:defRPr sz="2800">
          <a:solidFill>
            <a:schemeClr val="bg1"/>
          </a:solidFill>
          <a:latin typeface="Arial" panose="020B0604020202020204" pitchFamily="34" charset="0"/>
        </a:defRPr>
      </a:lvl2pPr>
      <a:lvl3pPr algn="r" rtl="0" eaLnBrk="0" fontAlgn="base" hangingPunct="0">
        <a:spcBef>
          <a:spcPct val="0"/>
        </a:spcBef>
        <a:spcAft>
          <a:spcPct val="0"/>
        </a:spcAft>
        <a:defRPr sz="2800">
          <a:solidFill>
            <a:schemeClr val="bg1"/>
          </a:solidFill>
          <a:latin typeface="Arial" panose="020B0604020202020204" pitchFamily="34" charset="0"/>
        </a:defRPr>
      </a:lvl3pPr>
      <a:lvl4pPr algn="r" rtl="0" eaLnBrk="0" fontAlgn="base" hangingPunct="0">
        <a:spcBef>
          <a:spcPct val="0"/>
        </a:spcBef>
        <a:spcAft>
          <a:spcPct val="0"/>
        </a:spcAft>
        <a:defRPr sz="2800">
          <a:solidFill>
            <a:schemeClr val="bg1"/>
          </a:solidFill>
          <a:latin typeface="Arial" panose="020B0604020202020204" pitchFamily="34" charset="0"/>
        </a:defRPr>
      </a:lvl4pPr>
      <a:lvl5pPr algn="r" rtl="0" eaLnBrk="0" fontAlgn="base" hangingPunct="0">
        <a:spcBef>
          <a:spcPct val="0"/>
        </a:spcBef>
        <a:spcAft>
          <a:spcPct val="0"/>
        </a:spcAft>
        <a:defRPr sz="2800">
          <a:solidFill>
            <a:schemeClr val="bg1"/>
          </a:solidFill>
          <a:latin typeface="Arial" panose="020B0604020202020204" pitchFamily="34" charset="0"/>
        </a:defRPr>
      </a:lvl5pPr>
      <a:lvl6pPr marL="457200" algn="l" rtl="0" fontAlgn="base">
        <a:spcBef>
          <a:spcPct val="0"/>
        </a:spcBef>
        <a:spcAft>
          <a:spcPct val="0"/>
        </a:spcAft>
        <a:defRPr sz="3400">
          <a:solidFill>
            <a:schemeClr val="tx2"/>
          </a:solidFill>
          <a:latin typeface="Arial" panose="020B0604020202020204" pitchFamily="34" charset="0"/>
        </a:defRPr>
      </a:lvl6pPr>
      <a:lvl7pPr marL="914400" algn="l" rtl="0" fontAlgn="base">
        <a:spcBef>
          <a:spcPct val="0"/>
        </a:spcBef>
        <a:spcAft>
          <a:spcPct val="0"/>
        </a:spcAft>
        <a:defRPr sz="3400">
          <a:solidFill>
            <a:schemeClr val="tx2"/>
          </a:solidFill>
          <a:latin typeface="Arial" panose="020B0604020202020204" pitchFamily="34" charset="0"/>
        </a:defRPr>
      </a:lvl7pPr>
      <a:lvl8pPr marL="1371600" algn="l" rtl="0" fontAlgn="base">
        <a:spcBef>
          <a:spcPct val="0"/>
        </a:spcBef>
        <a:spcAft>
          <a:spcPct val="0"/>
        </a:spcAft>
        <a:defRPr sz="3400">
          <a:solidFill>
            <a:schemeClr val="tx2"/>
          </a:solidFill>
          <a:latin typeface="Arial" panose="020B0604020202020204" pitchFamily="34" charset="0"/>
        </a:defRPr>
      </a:lvl8pPr>
      <a:lvl9pPr marL="1828800" algn="l" rtl="0" fontAlgn="base">
        <a:spcBef>
          <a:spcPct val="0"/>
        </a:spcBef>
        <a:spcAft>
          <a:spcPct val="0"/>
        </a:spcAft>
        <a:defRPr sz="3400">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tx2"/>
        </a:buClr>
        <a:buFont typeface="Wingdings" panose="05000000000000000000" pitchFamily="2" charset="2"/>
        <a:defRPr sz="2200" kern="1200">
          <a:solidFill>
            <a:schemeClr val="tx2"/>
          </a:solidFill>
          <a:effectLst>
            <a:outerShdw blurRad="38100" dist="38100" dir="2700000" algn="tl">
              <a:srgbClr val="C0C0C0"/>
            </a:outerShdw>
          </a:effectLst>
          <a:latin typeface="Arial" panose="020B0604020202020204" pitchFamily="34" charset="0"/>
          <a:ea typeface="+mn-ea"/>
          <a:cs typeface="+mn-cs"/>
        </a:defRPr>
      </a:lvl1pPr>
      <a:lvl2pPr marL="268605" indent="-266700" algn="l" rtl="0" eaLnBrk="0" fontAlgn="base" hangingPunct="0">
        <a:spcBef>
          <a:spcPct val="20000"/>
        </a:spcBef>
        <a:spcAft>
          <a:spcPct val="0"/>
        </a:spcAft>
        <a:buClr>
          <a:schemeClr val="tx2"/>
        </a:buClr>
        <a:buSzPct val="70000"/>
        <a:buFont typeface="Wingdings" panose="05000000000000000000" pitchFamily="2" charset="2"/>
        <a:buChar char="l"/>
        <a:defRPr sz="2000" kern="1200">
          <a:solidFill>
            <a:schemeClr val="tx1"/>
          </a:solidFill>
          <a:latin typeface="Arial" panose="020B0604020202020204" pitchFamily="34" charset="0"/>
          <a:ea typeface="+mn-ea"/>
          <a:cs typeface="+mn-cs"/>
        </a:defRPr>
      </a:lvl2pPr>
      <a:lvl3pPr marL="551180" indent="-281305"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mn-cs"/>
        </a:defRPr>
      </a:lvl3pPr>
      <a:lvl4pPr marL="821055" indent="-268605"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Arial" panose="020B0604020202020204" pitchFamily="34" charset="0"/>
          <a:ea typeface="+mn-ea"/>
          <a:cs typeface="+mn-cs"/>
        </a:defRPr>
      </a:lvl4pPr>
      <a:lvl5pPr marL="1062355" indent="-240030" algn="l" rtl="0" eaLnBrk="0" fontAlgn="base" hangingPunct="0">
        <a:spcBef>
          <a:spcPct val="20000"/>
        </a:spcBef>
        <a:spcAft>
          <a:spcPct val="0"/>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5058"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45059"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50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b="0"/>
            </a:lvl1pPr>
          </a:lstStyle>
          <a:p>
            <a:pPr marL="0" marR="0" lvl="0" indent="0" algn="l" defTabSz="914400" rtl="0" eaLnBrk="1" fontAlgn="base" latinLnBrk="0" hangingPunct="1">
              <a:lnSpc>
                <a:spcPct val="100000"/>
              </a:lnSpc>
              <a:spcBef>
                <a:spcPct val="0"/>
              </a:spcBef>
              <a:spcAft>
                <a:spcPct val="0"/>
              </a:spcAft>
              <a:buClrTx/>
              <a:buSzTx/>
              <a:buFontTx/>
              <a:buNone/>
              <a:defRPr/>
            </a:pPr>
            <a:fld id="{81887437-3EED-458C-B429-621F65247F0B}" type="datetime1">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b="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768" decel="100000"/>
                                        <p:tgtEl>
                                          <p:spTgt spid="45058"/>
                                        </p:tgtEl>
                                      </p:cBhvr>
                                    </p:animEffect>
                                    <p:animScale>
                                      <p:cBhvr>
                                        <p:cTn id="8" dur="768" decel="100000"/>
                                        <p:tgtEl>
                                          <p:spTgt spid="45058"/>
                                        </p:tgtEl>
                                      </p:cBhvr>
                                      <p:from x="10000" y="10000"/>
                                      <p:to x="200000" y="450000"/>
                                    </p:animScale>
                                    <p:animScale>
                                      <p:cBhvr>
                                        <p:cTn id="9" dur="1230" accel="100000" fill="hold">
                                          <p:stCondLst>
                                            <p:cond delay="768"/>
                                          </p:stCondLst>
                                        </p:cTn>
                                        <p:tgtEl>
                                          <p:spTgt spid="45058"/>
                                        </p:tgtEl>
                                      </p:cBhvr>
                                      <p:from x="200000" y="450000"/>
                                      <p:to x="100000" y="100000"/>
                                    </p:animScale>
                                    <p:set>
                                      <p:cBhvr>
                                        <p:cTn id="10" dur="768" fill="hold"/>
                                        <p:tgtEl>
                                          <p:spTgt spid="45058"/>
                                        </p:tgtEl>
                                        <p:attrNameLst>
                                          <p:attrName>ppt_x</p:attrName>
                                        </p:attrNameLst>
                                      </p:cBhvr>
                                      <p:to>
                                        <p:strVal val="(0.5)"/>
                                      </p:to>
                                    </p:set>
                                    <p:anim from="(0.5)" to="(#ppt_x)" calcmode="lin" valueType="num">
                                      <p:cBhvr>
                                        <p:cTn id="11" dur="1230" accel="100000" fill="hold">
                                          <p:stCondLst>
                                            <p:cond delay="768"/>
                                          </p:stCondLst>
                                        </p:cTn>
                                        <p:tgtEl>
                                          <p:spTgt spid="45058"/>
                                        </p:tgtEl>
                                        <p:attrNameLst>
                                          <p:attrName>ppt_x</p:attrName>
                                        </p:attrNameLst>
                                      </p:cBhvr>
                                    </p:anim>
                                    <p:set>
                                      <p:cBhvr>
                                        <p:cTn id="12" dur="768" fill="hold"/>
                                        <p:tgtEl>
                                          <p:spTgt spid="45058"/>
                                        </p:tgtEl>
                                        <p:attrNameLst>
                                          <p:attrName>ppt_y</p:attrName>
                                        </p:attrNameLst>
                                      </p:cBhvr>
                                      <p:to>
                                        <p:strVal val="(#ppt_y+0.4)"/>
                                      </p:to>
                                    </p:set>
                                    <p:anim from="(#ppt_y+0.4)" to="(#ppt_y)" calcmode="lin" valueType="num">
                                      <p:cBhvr>
                                        <p:cTn id="13" dur="1230" accel="100000" fill="hold">
                                          <p:stCondLst>
                                            <p:cond delay="768"/>
                                          </p:stCondLst>
                                        </p:cTn>
                                        <p:tgtEl>
                                          <p:spTgt spid="4505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5059">
                                            <p:txEl>
                                              <p:charRg st="0" end="33"/>
                                            </p:txEl>
                                          </p:spTgt>
                                        </p:tgtEl>
                                        <p:attrNameLst>
                                          <p:attrName>style.visibility</p:attrName>
                                        </p:attrNameLst>
                                      </p:cBhvr>
                                      <p:to>
                                        <p:strVal val="visible"/>
                                      </p:to>
                                    </p:set>
                                    <p:anim calcmode="lin" valueType="num">
                                      <p:cBhvr>
                                        <p:cTn id="18" dur="500" fill="hold"/>
                                        <p:tgtEl>
                                          <p:spTgt spid="45059">
                                            <p:txEl>
                                              <p:charRg st="0" end="33"/>
                                            </p:txEl>
                                          </p:spTgt>
                                        </p:tgtEl>
                                        <p:attrNameLst>
                                          <p:attrName>ppt_w</p:attrName>
                                        </p:attrNameLst>
                                      </p:cBhvr>
                                      <p:tavLst>
                                        <p:tav tm="0">
                                          <p:val>
                                            <p:fltVal val="0,000000"/>
                                          </p:val>
                                        </p:tav>
                                        <p:tav tm="100000">
                                          <p:val>
                                            <p:strVal val="#ppt_w"/>
                                          </p:val>
                                        </p:tav>
                                      </p:tavLst>
                                    </p:anim>
                                    <p:anim calcmode="lin" valueType="num">
                                      <p:cBhvr>
                                        <p:cTn id="19" dur="500" fill="hold"/>
                                        <p:tgtEl>
                                          <p:spTgt spid="45059">
                                            <p:txEl>
                                              <p:charRg st="0" end="33"/>
                                            </p:txEl>
                                          </p:spTgt>
                                        </p:tgtEl>
                                        <p:attrNameLst>
                                          <p:attrName>ppt_h</p:attrName>
                                        </p:attrNameLst>
                                      </p:cBhvr>
                                      <p:tavLst>
                                        <p:tav tm="0">
                                          <p:val>
                                            <p:fltVal val="0,000000"/>
                                          </p:val>
                                        </p:tav>
                                        <p:tav tm="100000">
                                          <p:val>
                                            <p:strVal val="#ppt_h"/>
                                          </p:val>
                                        </p:tav>
                                      </p:tavLst>
                                    </p:anim>
                                    <p:animEffect transition="in" filter="fade">
                                      <p:cBhvr>
                                        <p:cTn id="20" dur="500"/>
                                        <p:tgtEl>
                                          <p:spTgt spid="45059">
                                            <p:txEl>
                                              <p:charRg st="0" end="33"/>
                                            </p:tx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5059">
                                            <p:txEl>
                                              <p:charRg st="33" end="46"/>
                                            </p:txEl>
                                          </p:spTgt>
                                        </p:tgtEl>
                                        <p:attrNameLst>
                                          <p:attrName>style.visibility</p:attrName>
                                        </p:attrNameLst>
                                      </p:cBhvr>
                                      <p:to>
                                        <p:strVal val="visible"/>
                                      </p:to>
                                    </p:set>
                                    <p:anim calcmode="lin" valueType="num">
                                      <p:cBhvr>
                                        <p:cTn id="23" dur="500" fill="hold"/>
                                        <p:tgtEl>
                                          <p:spTgt spid="45059">
                                            <p:txEl>
                                              <p:charRg st="33" end="46"/>
                                            </p:txEl>
                                          </p:spTgt>
                                        </p:tgtEl>
                                        <p:attrNameLst>
                                          <p:attrName>ppt_w</p:attrName>
                                        </p:attrNameLst>
                                      </p:cBhvr>
                                      <p:tavLst>
                                        <p:tav tm="0">
                                          <p:val>
                                            <p:fltVal val="0,000000"/>
                                          </p:val>
                                        </p:tav>
                                        <p:tav tm="100000">
                                          <p:val>
                                            <p:strVal val="#ppt_w"/>
                                          </p:val>
                                        </p:tav>
                                      </p:tavLst>
                                    </p:anim>
                                    <p:anim calcmode="lin" valueType="num">
                                      <p:cBhvr>
                                        <p:cTn id="24" dur="500" fill="hold"/>
                                        <p:tgtEl>
                                          <p:spTgt spid="45059">
                                            <p:txEl>
                                              <p:charRg st="33" end="46"/>
                                            </p:txEl>
                                          </p:spTgt>
                                        </p:tgtEl>
                                        <p:attrNameLst>
                                          <p:attrName>ppt_h</p:attrName>
                                        </p:attrNameLst>
                                      </p:cBhvr>
                                      <p:tavLst>
                                        <p:tav tm="0">
                                          <p:val>
                                            <p:fltVal val="0,000000"/>
                                          </p:val>
                                        </p:tav>
                                        <p:tav tm="100000">
                                          <p:val>
                                            <p:strVal val="#ppt_h"/>
                                          </p:val>
                                        </p:tav>
                                      </p:tavLst>
                                    </p:anim>
                                    <p:animEffect transition="in" filter="fade">
                                      <p:cBhvr>
                                        <p:cTn id="25" dur="500"/>
                                        <p:tgtEl>
                                          <p:spTgt spid="45059">
                                            <p:txEl>
                                              <p:charRg st="33" end="46"/>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5059">
                                            <p:txEl>
                                              <p:charRg st="46" end="58"/>
                                            </p:txEl>
                                          </p:spTgt>
                                        </p:tgtEl>
                                        <p:attrNameLst>
                                          <p:attrName>style.visibility</p:attrName>
                                        </p:attrNameLst>
                                      </p:cBhvr>
                                      <p:to>
                                        <p:strVal val="visible"/>
                                      </p:to>
                                    </p:set>
                                    <p:anim calcmode="lin" valueType="num">
                                      <p:cBhvr>
                                        <p:cTn id="28" dur="500" fill="hold"/>
                                        <p:tgtEl>
                                          <p:spTgt spid="45059">
                                            <p:txEl>
                                              <p:charRg st="46" end="58"/>
                                            </p:txEl>
                                          </p:spTgt>
                                        </p:tgtEl>
                                        <p:attrNameLst>
                                          <p:attrName>ppt_w</p:attrName>
                                        </p:attrNameLst>
                                      </p:cBhvr>
                                      <p:tavLst>
                                        <p:tav tm="0">
                                          <p:val>
                                            <p:fltVal val="0,000000"/>
                                          </p:val>
                                        </p:tav>
                                        <p:tav tm="100000">
                                          <p:val>
                                            <p:strVal val="#ppt_w"/>
                                          </p:val>
                                        </p:tav>
                                      </p:tavLst>
                                    </p:anim>
                                    <p:anim calcmode="lin" valueType="num">
                                      <p:cBhvr>
                                        <p:cTn id="29" dur="500" fill="hold"/>
                                        <p:tgtEl>
                                          <p:spTgt spid="45059">
                                            <p:txEl>
                                              <p:charRg st="46" end="58"/>
                                            </p:txEl>
                                          </p:spTgt>
                                        </p:tgtEl>
                                        <p:attrNameLst>
                                          <p:attrName>ppt_h</p:attrName>
                                        </p:attrNameLst>
                                      </p:cBhvr>
                                      <p:tavLst>
                                        <p:tav tm="0">
                                          <p:val>
                                            <p:fltVal val="0,000000"/>
                                          </p:val>
                                        </p:tav>
                                        <p:tav tm="100000">
                                          <p:val>
                                            <p:strVal val="#ppt_h"/>
                                          </p:val>
                                        </p:tav>
                                      </p:tavLst>
                                    </p:anim>
                                    <p:animEffect transition="in" filter="fade">
                                      <p:cBhvr>
                                        <p:cTn id="30" dur="500"/>
                                        <p:tgtEl>
                                          <p:spTgt spid="45059">
                                            <p:txEl>
                                              <p:charRg st="46" end="58"/>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5059">
                                            <p:txEl>
                                              <p:charRg st="58" end="71"/>
                                            </p:txEl>
                                          </p:spTgt>
                                        </p:tgtEl>
                                        <p:attrNameLst>
                                          <p:attrName>style.visibility</p:attrName>
                                        </p:attrNameLst>
                                      </p:cBhvr>
                                      <p:to>
                                        <p:strVal val="visible"/>
                                      </p:to>
                                    </p:set>
                                    <p:anim calcmode="lin" valueType="num">
                                      <p:cBhvr>
                                        <p:cTn id="33" dur="500" fill="hold"/>
                                        <p:tgtEl>
                                          <p:spTgt spid="45059">
                                            <p:txEl>
                                              <p:charRg st="58" end="71"/>
                                            </p:txEl>
                                          </p:spTgt>
                                        </p:tgtEl>
                                        <p:attrNameLst>
                                          <p:attrName>ppt_w</p:attrName>
                                        </p:attrNameLst>
                                      </p:cBhvr>
                                      <p:tavLst>
                                        <p:tav tm="0">
                                          <p:val>
                                            <p:fltVal val="0,000000"/>
                                          </p:val>
                                        </p:tav>
                                        <p:tav tm="100000">
                                          <p:val>
                                            <p:strVal val="#ppt_w"/>
                                          </p:val>
                                        </p:tav>
                                      </p:tavLst>
                                    </p:anim>
                                    <p:anim calcmode="lin" valueType="num">
                                      <p:cBhvr>
                                        <p:cTn id="34" dur="500" fill="hold"/>
                                        <p:tgtEl>
                                          <p:spTgt spid="45059">
                                            <p:txEl>
                                              <p:charRg st="58" end="71"/>
                                            </p:txEl>
                                          </p:spTgt>
                                        </p:tgtEl>
                                        <p:attrNameLst>
                                          <p:attrName>ppt_h</p:attrName>
                                        </p:attrNameLst>
                                      </p:cBhvr>
                                      <p:tavLst>
                                        <p:tav tm="0">
                                          <p:val>
                                            <p:fltVal val="0,000000"/>
                                          </p:val>
                                        </p:tav>
                                        <p:tav tm="100000">
                                          <p:val>
                                            <p:strVal val="#ppt_h"/>
                                          </p:val>
                                        </p:tav>
                                      </p:tavLst>
                                    </p:anim>
                                    <p:animEffect transition="in" filter="fade">
                                      <p:cBhvr>
                                        <p:cTn id="35" dur="500"/>
                                        <p:tgtEl>
                                          <p:spTgt spid="45059">
                                            <p:txEl>
                                              <p:charRg st="58" end="71"/>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5059">
                                            <p:txEl>
                                              <p:charRg st="71" end="83"/>
                                            </p:txEl>
                                          </p:spTgt>
                                        </p:tgtEl>
                                        <p:attrNameLst>
                                          <p:attrName>style.visibility</p:attrName>
                                        </p:attrNameLst>
                                      </p:cBhvr>
                                      <p:to>
                                        <p:strVal val="visible"/>
                                      </p:to>
                                    </p:set>
                                    <p:anim calcmode="lin" valueType="num">
                                      <p:cBhvr>
                                        <p:cTn id="38" dur="500" fill="hold"/>
                                        <p:tgtEl>
                                          <p:spTgt spid="45059">
                                            <p:txEl>
                                              <p:charRg st="71" end="83"/>
                                            </p:txEl>
                                          </p:spTgt>
                                        </p:tgtEl>
                                        <p:attrNameLst>
                                          <p:attrName>ppt_w</p:attrName>
                                        </p:attrNameLst>
                                      </p:cBhvr>
                                      <p:tavLst>
                                        <p:tav tm="0">
                                          <p:val>
                                            <p:fltVal val="0,000000"/>
                                          </p:val>
                                        </p:tav>
                                        <p:tav tm="100000">
                                          <p:val>
                                            <p:strVal val="#ppt_w"/>
                                          </p:val>
                                        </p:tav>
                                      </p:tavLst>
                                    </p:anim>
                                    <p:anim calcmode="lin" valueType="num">
                                      <p:cBhvr>
                                        <p:cTn id="39" dur="500" fill="hold"/>
                                        <p:tgtEl>
                                          <p:spTgt spid="45059">
                                            <p:txEl>
                                              <p:charRg st="71" end="83"/>
                                            </p:txEl>
                                          </p:spTgt>
                                        </p:tgtEl>
                                        <p:attrNameLst>
                                          <p:attrName>ppt_h</p:attrName>
                                        </p:attrNameLst>
                                      </p:cBhvr>
                                      <p:tavLst>
                                        <p:tav tm="0">
                                          <p:val>
                                            <p:fltVal val="0,000000"/>
                                          </p:val>
                                        </p:tav>
                                        <p:tav tm="100000">
                                          <p:val>
                                            <p:strVal val="#ppt_h"/>
                                          </p:val>
                                        </p:tav>
                                      </p:tavLst>
                                    </p:anim>
                                    <p:animEffect transition="in" filter="fade">
                                      <p:cBhvr>
                                        <p:cTn id="40" dur="500"/>
                                        <p:tgtEl>
                                          <p:spTgt spid="45059">
                                            <p:txEl>
                                              <p:charRg st="71" end="8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tmplLst>
          <p:tmpl lvl="1">
            <p:tnLst>
              <p:par>
                <p:cTn presetID="53" presetClass="entr" presetSubtype="16" fill="hold" nodeType="clickEffect">
                  <p:stCondLst>
                    <p:cond delay="0"/>
                  </p:stCondLst>
                  <p:childTnLst>
                    <p:set>
                      <p:cBhvr>
                        <p:cTn dur="1" fill="hold">
                          <p:stCondLst>
                            <p:cond delay="0"/>
                          </p:stCondLst>
                        </p:cTn>
                        <p:tgtEl>
                          <p:spTgt spid="45059"/>
                        </p:tgtEl>
                        <p:attrNameLst>
                          <p:attrName>style.visibility</p:attrName>
                        </p:attrNameLst>
                      </p:cBhvr>
                      <p:to>
                        <p:strVal val="visible"/>
                      </p:to>
                    </p:set>
                    <p:anim calcmode="lin" valueType="num">
                      <p:cBhvr>
                        <p:cTn dur="500" fill="hold"/>
                        <p:tgtEl>
                          <p:spTgt spid="45059"/>
                        </p:tgtEl>
                        <p:attrNameLst>
                          <p:attrName>ppt_w</p:attrName>
                        </p:attrNameLst>
                      </p:cBhvr>
                      <p:tavLst>
                        <p:tav tm="0">
                          <p:val>
                            <p:fltVal val="0,000000"/>
                          </p:val>
                        </p:tav>
                        <p:tav tm="100000">
                          <p:val>
                            <p:strVal val="#ppt_w"/>
                          </p:val>
                        </p:tav>
                      </p:tavLst>
                    </p:anim>
                    <p:anim calcmode="lin" valueType="num">
                      <p:cBhvr>
                        <p:cTn dur="500" fill="hold"/>
                        <p:tgtEl>
                          <p:spTgt spid="45059"/>
                        </p:tgtEl>
                        <p:attrNameLst>
                          <p:attrName>ppt_h</p:attrName>
                        </p:attrNameLst>
                      </p:cBhvr>
                      <p:tavLst>
                        <p:tav tm="0">
                          <p:val>
                            <p:fltVal val="0,000000"/>
                          </p:val>
                        </p:tav>
                        <p:tav tm="100000">
                          <p:val>
                            <p:strVal val="#ppt_h"/>
                          </p:val>
                        </p:tav>
                      </p:tavLst>
                    </p:anim>
                    <p:animEffect transition="in" filter="fade">
                      <p:cBhvr>
                        <p:cTn dur="500"/>
                        <p:tgtEl>
                          <p:spTgt spid="45059"/>
                        </p:tgtEl>
                      </p:cBhvr>
                    </p:animEffect>
                  </p:childTnLst>
                </p:cTn>
              </p:par>
            </p:tnLst>
          </p:tmpl>
          <p:tmpl lvl="2">
            <p:tnLst>
              <p:par>
                <p:cTn presetID="53" presetClass="entr" presetSubtype="16"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 calcmode="lin" valueType="num">
                      <p:cBhvr>
                        <p:cTn dur="500" fill="hold"/>
                        <p:tgtEl>
                          <p:spTgt spid="45059"/>
                        </p:tgtEl>
                        <p:attrNameLst>
                          <p:attrName>ppt_w</p:attrName>
                        </p:attrNameLst>
                      </p:cBhvr>
                      <p:tavLst>
                        <p:tav tm="0">
                          <p:val>
                            <p:fltVal val="0,000000"/>
                          </p:val>
                        </p:tav>
                        <p:tav tm="100000">
                          <p:val>
                            <p:strVal val="#ppt_w"/>
                          </p:val>
                        </p:tav>
                      </p:tavLst>
                    </p:anim>
                    <p:anim calcmode="lin" valueType="num">
                      <p:cBhvr>
                        <p:cTn dur="500" fill="hold"/>
                        <p:tgtEl>
                          <p:spTgt spid="45059"/>
                        </p:tgtEl>
                        <p:attrNameLst>
                          <p:attrName>ppt_h</p:attrName>
                        </p:attrNameLst>
                      </p:cBhvr>
                      <p:tavLst>
                        <p:tav tm="0">
                          <p:val>
                            <p:fltVal val="0,000000"/>
                          </p:val>
                        </p:tav>
                        <p:tav tm="100000">
                          <p:val>
                            <p:strVal val="#ppt_h"/>
                          </p:val>
                        </p:tav>
                      </p:tavLst>
                    </p:anim>
                    <p:animEffect transition="in" filter="fade">
                      <p:cBhvr>
                        <p:cTn dur="500"/>
                        <p:tgtEl>
                          <p:spTgt spid="45059"/>
                        </p:tgtEl>
                      </p:cBhvr>
                    </p:animEffect>
                  </p:childTnLst>
                </p:cTn>
              </p:par>
            </p:tnLst>
          </p:tmpl>
          <p:tmpl lvl="3">
            <p:tnLst>
              <p:par>
                <p:cTn presetID="53" presetClass="entr" presetSubtype="16"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 calcmode="lin" valueType="num">
                      <p:cBhvr>
                        <p:cTn dur="500" fill="hold"/>
                        <p:tgtEl>
                          <p:spTgt spid="45059"/>
                        </p:tgtEl>
                        <p:attrNameLst>
                          <p:attrName>ppt_w</p:attrName>
                        </p:attrNameLst>
                      </p:cBhvr>
                      <p:tavLst>
                        <p:tav tm="0">
                          <p:val>
                            <p:fltVal val="0,000000"/>
                          </p:val>
                        </p:tav>
                        <p:tav tm="100000">
                          <p:val>
                            <p:strVal val="#ppt_w"/>
                          </p:val>
                        </p:tav>
                      </p:tavLst>
                    </p:anim>
                    <p:anim calcmode="lin" valueType="num">
                      <p:cBhvr>
                        <p:cTn dur="500" fill="hold"/>
                        <p:tgtEl>
                          <p:spTgt spid="45059"/>
                        </p:tgtEl>
                        <p:attrNameLst>
                          <p:attrName>ppt_h</p:attrName>
                        </p:attrNameLst>
                      </p:cBhvr>
                      <p:tavLst>
                        <p:tav tm="0">
                          <p:val>
                            <p:fltVal val="0,000000"/>
                          </p:val>
                        </p:tav>
                        <p:tav tm="100000">
                          <p:val>
                            <p:strVal val="#ppt_h"/>
                          </p:val>
                        </p:tav>
                      </p:tavLst>
                    </p:anim>
                    <p:animEffect transition="in" filter="fade">
                      <p:cBhvr>
                        <p:cTn dur="500"/>
                        <p:tgtEl>
                          <p:spTgt spid="45059"/>
                        </p:tgtEl>
                      </p:cBhvr>
                    </p:animEffect>
                  </p:childTnLst>
                </p:cTn>
              </p:par>
            </p:tnLst>
          </p:tmpl>
          <p:tmpl lvl="4">
            <p:tnLst>
              <p:par>
                <p:cTn presetID="53" presetClass="entr" presetSubtype="16"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 calcmode="lin" valueType="num">
                      <p:cBhvr>
                        <p:cTn dur="500" fill="hold"/>
                        <p:tgtEl>
                          <p:spTgt spid="45059"/>
                        </p:tgtEl>
                        <p:attrNameLst>
                          <p:attrName>ppt_w</p:attrName>
                        </p:attrNameLst>
                      </p:cBhvr>
                      <p:tavLst>
                        <p:tav tm="0">
                          <p:val>
                            <p:fltVal val="0,000000"/>
                          </p:val>
                        </p:tav>
                        <p:tav tm="100000">
                          <p:val>
                            <p:strVal val="#ppt_w"/>
                          </p:val>
                        </p:tav>
                      </p:tavLst>
                    </p:anim>
                    <p:anim calcmode="lin" valueType="num">
                      <p:cBhvr>
                        <p:cTn dur="500" fill="hold"/>
                        <p:tgtEl>
                          <p:spTgt spid="45059"/>
                        </p:tgtEl>
                        <p:attrNameLst>
                          <p:attrName>ppt_h</p:attrName>
                        </p:attrNameLst>
                      </p:cBhvr>
                      <p:tavLst>
                        <p:tav tm="0">
                          <p:val>
                            <p:fltVal val="0,000000"/>
                          </p:val>
                        </p:tav>
                        <p:tav tm="100000">
                          <p:val>
                            <p:strVal val="#ppt_h"/>
                          </p:val>
                        </p:tav>
                      </p:tavLst>
                    </p:anim>
                    <p:animEffect transition="in" filter="fade">
                      <p:cBhvr>
                        <p:cTn dur="500"/>
                        <p:tgtEl>
                          <p:spTgt spid="45059"/>
                        </p:tgtEl>
                      </p:cBhvr>
                    </p:animEffect>
                  </p:childTnLst>
                </p:cTn>
              </p:par>
            </p:tnLst>
          </p:tmpl>
          <p:tmpl lvl="5">
            <p:tnLst>
              <p:par>
                <p:cTn presetID="53" presetClass="entr" presetSubtype="16"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 calcmode="lin" valueType="num">
                      <p:cBhvr>
                        <p:cTn dur="500" fill="hold"/>
                        <p:tgtEl>
                          <p:spTgt spid="45059"/>
                        </p:tgtEl>
                        <p:attrNameLst>
                          <p:attrName>ppt_w</p:attrName>
                        </p:attrNameLst>
                      </p:cBhvr>
                      <p:tavLst>
                        <p:tav tm="0">
                          <p:val>
                            <p:fltVal val="0,000000"/>
                          </p:val>
                        </p:tav>
                        <p:tav tm="100000">
                          <p:val>
                            <p:strVal val="#ppt_w"/>
                          </p:val>
                        </p:tav>
                      </p:tavLst>
                    </p:anim>
                    <p:anim calcmode="lin" valueType="num">
                      <p:cBhvr>
                        <p:cTn dur="500" fill="hold"/>
                        <p:tgtEl>
                          <p:spTgt spid="45059"/>
                        </p:tgtEl>
                        <p:attrNameLst>
                          <p:attrName>ppt_h</p:attrName>
                        </p:attrNameLst>
                      </p:cBhvr>
                      <p:tavLst>
                        <p:tav tm="0">
                          <p:val>
                            <p:fltVal val="0,000000"/>
                          </p:val>
                        </p:tav>
                        <p:tav tm="100000">
                          <p:val>
                            <p:strVal val="#ppt_h"/>
                          </p:val>
                        </p:tav>
                      </p:tavLst>
                    </p:anim>
                    <p:animEffect transition="in" filter="fade">
                      <p:cBhvr>
                        <p:cTn dur="500"/>
                        <p:tgtEl>
                          <p:spTgt spid="45059"/>
                        </p:tgtEl>
                      </p:cBhvr>
                    </p:animEffect>
                  </p:childTnLst>
                </p:cTn>
              </p:par>
            </p:tnLst>
          </p:tmpl>
        </p:tmplLst>
      </p:bldP>
    </p:bldLst>
  </p:timing>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5.png"/><Relationship Id="rId4" Type="http://schemas.microsoft.com/office/2007/relationships/media" Target="file:///D:\NGUYET\nh&#7841;c%20b&#224;i%20ngo&#7841;i%20kh&#243;a\BeYeuBienLam-BeBaoAn_3t6gx.mp3" TargetMode="External"/><Relationship Id="rId3" Type="http://schemas.openxmlformats.org/officeDocument/2006/relationships/audio" Target="file:///D:\NGUYET\nh&#7841;c%20b&#224;i%20ngo&#7841;i%20kh&#243;a\BeYeuBienLam-BeBaoAn_3t6gx.mp3" TargetMode="External"/><Relationship Id="rId2" Type="http://schemas.openxmlformats.org/officeDocument/2006/relationships/image" Target="../media/image4.png"/><Relationship Id="rId1" Type="http://schemas.openxmlformats.org/officeDocument/2006/relationships/image" Target="../media/image3.GIF"/></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media" Target="file:///D:\NGUYET\nh&#7841;c%20b&#224;i%20ngo&#7841;i%20kh&#243;a\BeYeuBienLam-BeBaoAn_3t6gx.mp3" TargetMode="External"/><Relationship Id="rId3" Type="http://schemas.openxmlformats.org/officeDocument/2006/relationships/audio" Target="file:///D:\NGUYET\nh&#7841;c%20b&#224;i%20ngo&#7841;i%20kh&#243;a\BeYeuBienLam-BeBaoAn_3t6gx.mp3" TargetMode="External"/><Relationship Id="rId2" Type="http://schemas.openxmlformats.org/officeDocument/2006/relationships/image" Target="../media/image7.GIF"/><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image" Target="../media/image26.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media" Target="file:///D:\NGUYET\nh&#7841;c%20b&#224;i%20ngo&#7841;i%20kh&#243;a\NoiDaoXa-TrongTan_38q89.mp3" TargetMode="External"/><Relationship Id="rId3" Type="http://schemas.openxmlformats.org/officeDocument/2006/relationships/audio" Target="file:///D:\NGUYET\nh&#7841;c%20b&#224;i%20ngo&#7841;i%20kh&#243;a\NoiDaoXa-TrongTan_38q89.mp3" TargetMode="External"/><Relationship Id="rId2" Type="http://schemas.openxmlformats.org/officeDocument/2006/relationships/image" Target="../media/image32.GIF"/><Relationship Id="rId1" Type="http://schemas.openxmlformats.org/officeDocument/2006/relationships/image" Target="../media/image3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media" Target="file:///D:\NGUYET\nh&#7841;c%20b&#224;i%20ngo&#7841;i%20kh&#243;a\BeYeuBienLam-BeBaoAn_3t6gx.mp3" TargetMode="External"/><Relationship Id="rId3" Type="http://schemas.openxmlformats.org/officeDocument/2006/relationships/audio" Target="file:///D:\NGUYET\nh&#7841;c%20b&#224;i%20ngo&#7841;i%20kh&#243;a\BeYeuBienLam-BeBaoAn_3t6gx.mp3" TargetMode="External"/><Relationship Id="rId2" Type="http://schemas.openxmlformats.org/officeDocument/2006/relationships/image" Target="../media/image7.GIF"/><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9.jpeg"/><Relationship Id="rId2" Type="http://schemas.openxmlformats.org/officeDocument/2006/relationships/image" Target="../media/image7.GIF"/><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0.jpeg"/><Relationship Id="rId2" Type="http://schemas.openxmlformats.org/officeDocument/2006/relationships/image" Target="../media/image7.GIF"/><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1.jpeg"/><Relationship Id="rId2" Type="http://schemas.openxmlformats.org/officeDocument/2006/relationships/image" Target="../media/image7.GIF"/><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Slide Number Placeholder 2"/>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sp>
        <p:nvSpPr>
          <p:cNvPr id="4099" name="Text Box 2"/>
          <p:cNvSpPr txBox="1"/>
          <p:nvPr/>
        </p:nvSpPr>
        <p:spPr>
          <a:xfrm>
            <a:off x="609600" y="1371600"/>
            <a:ext cx="3886200" cy="366713"/>
          </a:xfrm>
          <a:prstGeom prst="rect">
            <a:avLst/>
          </a:prstGeom>
          <a:noFill/>
          <a:ln w="9525">
            <a:noFill/>
          </a:ln>
        </p:spPr>
        <p:txBody>
          <a:bodyPr lIns="92075" tIns="46038" rIns="92075" bIns="46038">
            <a:spAutoFit/>
          </a:bodyPr>
          <a:p>
            <a:pPr eaLnBrk="0" hangingPunct="0">
              <a:spcBef>
                <a:spcPct val="50000"/>
              </a:spcBef>
            </a:pPr>
            <a:endParaRPr sz="1800" b="0" dirty="0">
              <a:latin typeface=".VnTime" pitchFamily="34" charset="0"/>
            </a:endParaRPr>
          </a:p>
        </p:txBody>
      </p:sp>
      <p:sp>
        <p:nvSpPr>
          <p:cNvPr id="4100" name="Text Box 3"/>
          <p:cNvSpPr txBox="1"/>
          <p:nvPr/>
        </p:nvSpPr>
        <p:spPr>
          <a:xfrm>
            <a:off x="914400" y="1371600"/>
            <a:ext cx="4114800" cy="366713"/>
          </a:xfrm>
          <a:prstGeom prst="rect">
            <a:avLst/>
          </a:prstGeom>
          <a:noFill/>
          <a:ln w="9525">
            <a:noFill/>
          </a:ln>
        </p:spPr>
        <p:txBody>
          <a:bodyPr lIns="92075" tIns="46038" rIns="92075" bIns="46038">
            <a:spAutoFit/>
          </a:bodyPr>
          <a:p>
            <a:pPr eaLnBrk="0" hangingPunct="0">
              <a:spcBef>
                <a:spcPct val="50000"/>
              </a:spcBef>
            </a:pPr>
            <a:endParaRPr sz="1800" b="0" dirty="0">
              <a:latin typeface=".VnTime" pitchFamily="34" charset="0"/>
            </a:endParaRPr>
          </a:p>
        </p:txBody>
      </p:sp>
      <p:pic>
        <p:nvPicPr>
          <p:cNvPr id="4101" name="Picture 4" descr="WaterLily-02-june"/>
          <p:cNvPicPr>
            <a:picLocks noChangeAspect="1"/>
          </p:cNvPicPr>
          <p:nvPr/>
        </p:nvPicPr>
        <p:blipFill>
          <a:blip r:embed="rId1"/>
          <a:stretch>
            <a:fillRect/>
          </a:stretch>
        </p:blipFill>
        <p:spPr>
          <a:xfrm>
            <a:off x="2273300" y="5751513"/>
            <a:ext cx="1365250" cy="1487487"/>
          </a:xfrm>
          <a:prstGeom prst="rect">
            <a:avLst/>
          </a:prstGeom>
          <a:noFill/>
          <a:ln w="9525">
            <a:noFill/>
          </a:ln>
        </p:spPr>
      </p:pic>
      <p:pic>
        <p:nvPicPr>
          <p:cNvPr id="4102" name="Picture 5" descr="WaterLily-02-june"/>
          <p:cNvPicPr>
            <a:picLocks noChangeAspect="1"/>
          </p:cNvPicPr>
          <p:nvPr/>
        </p:nvPicPr>
        <p:blipFill>
          <a:blip r:embed="rId1">
            <a:lum bright="4001"/>
          </a:blip>
          <a:stretch>
            <a:fillRect/>
          </a:stretch>
        </p:blipFill>
        <p:spPr>
          <a:xfrm>
            <a:off x="3797300" y="5770563"/>
            <a:ext cx="1365250" cy="1487487"/>
          </a:xfrm>
          <a:prstGeom prst="rect">
            <a:avLst/>
          </a:prstGeom>
          <a:noFill/>
          <a:ln w="9525">
            <a:noFill/>
          </a:ln>
        </p:spPr>
      </p:pic>
      <p:pic>
        <p:nvPicPr>
          <p:cNvPr id="4103" name="Picture 6" descr="WaterLily-02-june"/>
          <p:cNvPicPr>
            <a:picLocks noChangeAspect="1"/>
          </p:cNvPicPr>
          <p:nvPr/>
        </p:nvPicPr>
        <p:blipFill>
          <a:blip r:embed="rId1"/>
          <a:stretch>
            <a:fillRect/>
          </a:stretch>
        </p:blipFill>
        <p:spPr>
          <a:xfrm>
            <a:off x="5549900" y="5770563"/>
            <a:ext cx="1365250" cy="1487487"/>
          </a:xfrm>
          <a:prstGeom prst="rect">
            <a:avLst/>
          </a:prstGeom>
          <a:noFill/>
          <a:ln w="9525">
            <a:noFill/>
          </a:ln>
        </p:spPr>
      </p:pic>
      <p:pic>
        <p:nvPicPr>
          <p:cNvPr id="4104" name="Picture 7" descr="WaterLily-02-june"/>
          <p:cNvPicPr>
            <a:picLocks noChangeAspect="1"/>
          </p:cNvPicPr>
          <p:nvPr/>
        </p:nvPicPr>
        <p:blipFill>
          <a:blip r:embed="rId1"/>
          <a:stretch>
            <a:fillRect/>
          </a:stretch>
        </p:blipFill>
        <p:spPr>
          <a:xfrm>
            <a:off x="7835900" y="5694363"/>
            <a:ext cx="1365250" cy="1487487"/>
          </a:xfrm>
          <a:prstGeom prst="rect">
            <a:avLst/>
          </a:prstGeom>
          <a:noFill/>
          <a:ln w="9525">
            <a:noFill/>
          </a:ln>
        </p:spPr>
      </p:pic>
      <p:sp>
        <p:nvSpPr>
          <p:cNvPr id="4105" name="WordArt 8"/>
          <p:cNvSpPr>
            <a:spLocks noTextEdit="1"/>
          </p:cNvSpPr>
          <p:nvPr/>
        </p:nvSpPr>
        <p:spPr>
          <a:xfrm>
            <a:off x="765175" y="5289550"/>
            <a:ext cx="7734300" cy="1225550"/>
          </a:xfrm>
          <a:prstGeom prst="rect">
            <a:avLst/>
          </a:prstGeom>
        </p:spPr>
        <p:txBody>
          <a:bodyPr wrap="none" fromWordArt="1">
            <a:prstTxWarp prst="textPlain">
              <a:avLst>
                <a:gd name="adj" fmla="val 50000"/>
              </a:avLst>
            </a:prstTxWarp>
            <a:normAutofit/>
          </a:bodyPr>
          <a:p>
            <a:pPr algn="ctr" eaLnBrk="0" hangingPunct="0"/>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EM YÊU BIỂN ĐẢO QUÊ HƯƠNG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sp>
        <p:nvSpPr>
          <p:cNvPr id="4106" name="WordArt 9"/>
          <p:cNvSpPr>
            <a:spLocks noTextEdit="1"/>
          </p:cNvSpPr>
          <p:nvPr/>
        </p:nvSpPr>
        <p:spPr>
          <a:xfrm>
            <a:off x="3076575" y="4695825"/>
            <a:ext cx="2894013" cy="523875"/>
          </a:xfrm>
          <a:prstGeom prst="rect">
            <a:avLst/>
          </a:prstGeom>
        </p:spPr>
        <p:txBody>
          <a:bodyPr wrap="none" fromWordArt="1">
            <a:prstTxWarp prst="textPlain">
              <a:avLst>
                <a:gd name="adj" fmla="val 50000"/>
              </a:avLst>
            </a:prstTxWarp>
            <a:normAutofit/>
          </a:bodyPr>
          <a:p>
            <a:pPr algn="ctr" eaLnBrk="0" hangingPunct="0"/>
            <a:r>
              <a:rPr 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rPr>
              <a:t>Hoạt động ngoài giờ lên lớp</a:t>
            </a:r>
            <a:endParaRPr 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endParaRPr>
          </a:p>
        </p:txBody>
      </p:sp>
      <p:sp>
        <p:nvSpPr>
          <p:cNvPr id="4107" name="Rectangle 10"/>
          <p:cNvSpPr/>
          <p:nvPr/>
        </p:nvSpPr>
        <p:spPr>
          <a:xfrm>
            <a:off x="0" y="0"/>
            <a:ext cx="9144000" cy="1322388"/>
          </a:xfrm>
          <a:prstGeom prst="rect">
            <a:avLst/>
          </a:prstGeom>
          <a:noFill/>
          <a:ln w="9525">
            <a:noFill/>
          </a:ln>
        </p:spPr>
        <p:txBody>
          <a:bodyPr wrap="none" anchor="ctr" anchorCtr="0"/>
          <a:p>
            <a:pPr algn="ctr"/>
            <a:endParaRPr sz="2800" b="0" dirty="0">
              <a:latin typeface="Arial" panose="020B0604020202020204" pitchFamily="34" charset="0"/>
            </a:endParaRPr>
          </a:p>
        </p:txBody>
      </p:sp>
      <p:pic>
        <p:nvPicPr>
          <p:cNvPr id="4108" name="Picture 11" descr="Logo Trường Sa.png"/>
          <p:cNvPicPr>
            <a:picLocks noChangeAspect="1"/>
          </p:cNvPicPr>
          <p:nvPr/>
        </p:nvPicPr>
        <p:blipFill>
          <a:blip r:embed="rId2"/>
          <a:stretch>
            <a:fillRect/>
          </a:stretch>
        </p:blipFill>
        <p:spPr>
          <a:xfrm>
            <a:off x="0" y="2319338"/>
            <a:ext cx="8858250" cy="2219325"/>
          </a:xfrm>
          <a:prstGeom prst="rect">
            <a:avLst/>
          </a:prstGeom>
          <a:noFill/>
          <a:ln w="9525">
            <a:noFill/>
          </a:ln>
        </p:spPr>
      </p:pic>
      <p:pic>
        <p:nvPicPr>
          <p:cNvPr id="138255" name="BeYeuBienLam-BeBaoAn_3t6gx.mp3">
            <a:hlinkClick r:id="" action="ppaction://media"/>
          </p:cNvPr>
          <p:cNvPicPr>
            <a:picLocks noRot="1" noChangeAspect="1"/>
          </p:cNvPicPr>
          <p:nvPr>
            <a:audioFile r:link="rId3"/>
            <p:extLst>
              <p:ext uri="{DAA4B4D4-6D71-4841-9C94-3DE7FCFB9230}">
                <p14:media xmlns:p14="http://schemas.microsoft.com/office/powerpoint/2010/main" r:link="rId4"/>
              </p:ext>
            </p:extLst>
          </p:nvPr>
        </p:nvPicPr>
        <p:blipFill>
          <a:blip r:embed="rId5"/>
          <a:stretch>
            <a:fillRect/>
          </a:stretch>
        </p:blipFill>
        <p:spPr>
          <a:xfrm>
            <a:off x="7594600" y="234950"/>
            <a:ext cx="1049338" cy="879475"/>
          </a:xfrm>
          <a:prstGeom prst="rect">
            <a:avLst/>
          </a:prstGeom>
          <a:noFill/>
          <a:ln w="9525">
            <a:noFill/>
          </a:ln>
        </p:spPr>
      </p:pic>
    </p:spTree>
  </p:cSld>
  <p:clrMapOvr>
    <a:masterClrMapping/>
  </p:clrMapOvr>
  <p:transition>
    <p:wedge/>
    <p:sndAc>
      <p:endSnd/>
    </p:sndAc>
  </p:transition>
  <p:timing>
    <p:tnLst>
      <p:par>
        <p:cTn id="1" dur="indefinite" restart="never" nodeType="tmRoot">
          <p:childTnLst>
            <p:seq concurrent="1" nextAc="seek">
              <p:cTn id="2" restart="whenNotActive" fill="hold" evtFilter="cancelBubble" nodeType="interactiveSeq">
                <p:stCondLst>
                  <p:cond evt="onClick" delay="0">
                    <p:tgtEl>
                      <p:spTgt spid="13825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007" fill="hold"/>
                                        <p:tgtEl>
                                          <p:spTgt spid="138255"/>
                                        </p:tgtEl>
                                      </p:cBhvr>
                                    </p:cmd>
                                  </p:childTnLst>
                                </p:cTn>
                              </p:par>
                            </p:childTnLst>
                          </p:cTn>
                        </p:par>
                      </p:childTnLst>
                    </p:cTn>
                  </p:par>
                </p:childTnLst>
              </p:cTn>
              <p:nextCondLst>
                <p:cond evt="onClick" delay="0">
                  <p:tgtEl>
                    <p:spTgt spid="13825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825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Slide Number Placeholder 5"/>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sp>
        <p:nvSpPr>
          <p:cNvPr id="13315" name="AutoShape 2" descr="2Q=="/>
          <p:cNvSpPr>
            <a:spLocks noChangeAspect="1"/>
          </p:cNvSpPr>
          <p:nvPr/>
        </p:nvSpPr>
        <p:spPr>
          <a:xfrm>
            <a:off x="4419600" y="3276600"/>
            <a:ext cx="304800" cy="304800"/>
          </a:xfrm>
          <a:prstGeom prst="rect">
            <a:avLst/>
          </a:prstGeom>
          <a:noFill/>
          <a:ln w="9525">
            <a:noFill/>
          </a:ln>
        </p:spPr>
        <p:txBody>
          <a:bodyPr/>
          <a:p>
            <a:endParaRPr lang="vi-VN" altLang="x-none" sz="1800" b="0" dirty="0">
              <a:latin typeface="Arial" panose="020B0604020202020204" pitchFamily="34" charset="0"/>
            </a:endParaRPr>
          </a:p>
        </p:txBody>
      </p:sp>
      <p:sp>
        <p:nvSpPr>
          <p:cNvPr id="13316" name="AutoShape 3" descr="2Q=="/>
          <p:cNvSpPr>
            <a:spLocks noChangeAspect="1"/>
          </p:cNvSpPr>
          <p:nvPr/>
        </p:nvSpPr>
        <p:spPr>
          <a:xfrm>
            <a:off x="4419600" y="3276600"/>
            <a:ext cx="304800" cy="304800"/>
          </a:xfrm>
          <a:prstGeom prst="rect">
            <a:avLst/>
          </a:prstGeom>
          <a:noFill/>
          <a:ln w="9525">
            <a:noFill/>
          </a:ln>
        </p:spPr>
        <p:txBody>
          <a:bodyPr/>
          <a:p>
            <a:endParaRPr lang="vi-VN" altLang="x-none" sz="1800" b="0" dirty="0">
              <a:latin typeface="Arial" panose="020B0604020202020204" pitchFamily="34" charset="0"/>
            </a:endParaRPr>
          </a:p>
        </p:txBody>
      </p:sp>
      <p:grpSp>
        <p:nvGrpSpPr>
          <p:cNvPr id="13317" name="Group 12"/>
          <p:cNvGrpSpPr/>
          <p:nvPr/>
        </p:nvGrpSpPr>
        <p:grpSpPr>
          <a:xfrm>
            <a:off x="8021638" y="796925"/>
            <a:ext cx="914400" cy="787400"/>
            <a:chOff x="1878" y="1200"/>
            <a:chExt cx="1298" cy="1415"/>
          </a:xfrm>
        </p:grpSpPr>
        <p:pic>
          <p:nvPicPr>
            <p:cNvPr id="13341" name="Picture 13" descr="BORDR694"/>
            <p:cNvPicPr>
              <a:picLocks noChangeAspect="1"/>
            </p:cNvPicPr>
            <p:nvPr/>
          </p:nvPicPr>
          <p:blipFill>
            <a:blip r:embed="rId1"/>
            <a:stretch>
              <a:fillRect/>
            </a:stretch>
          </p:blipFill>
          <p:spPr>
            <a:xfrm>
              <a:off x="1878" y="1200"/>
              <a:ext cx="1298" cy="1415"/>
            </a:xfrm>
            <a:prstGeom prst="rect">
              <a:avLst/>
            </a:prstGeom>
            <a:solidFill>
              <a:srgbClr val="0000FF"/>
            </a:solidFill>
            <a:ln w="57150" cap="flat" cmpd="thinThick">
              <a:solidFill>
                <a:srgbClr val="CC3300"/>
              </a:solidFill>
              <a:prstDash val="solid"/>
              <a:miter/>
              <a:headEnd type="none" w="med" len="med"/>
              <a:tailEnd type="none" w="med" len="med"/>
            </a:ln>
          </p:spPr>
        </p:pic>
        <p:pic>
          <p:nvPicPr>
            <p:cNvPr id="13342" name="Picture 14" descr="HOURGL_1"/>
            <p:cNvPicPr>
              <a:picLocks noChangeAspect="1"/>
            </p:cNvPicPr>
            <p:nvPr/>
          </p:nvPicPr>
          <p:blipFill>
            <a:blip r:embed="rId2">
              <a:lum bright="-6000" contrast="18000"/>
            </a:blip>
            <a:stretch>
              <a:fillRect/>
            </a:stretch>
          </p:blipFill>
          <p:spPr>
            <a:xfrm>
              <a:off x="2112" y="1440"/>
              <a:ext cx="816" cy="960"/>
            </a:xfrm>
            <a:prstGeom prst="rect">
              <a:avLst/>
            </a:prstGeom>
            <a:solidFill>
              <a:srgbClr val="0000FF"/>
            </a:solidFill>
            <a:ln w="9525">
              <a:noFill/>
            </a:ln>
          </p:spPr>
        </p:pic>
      </p:grpSp>
      <p:sp>
        <p:nvSpPr>
          <p:cNvPr id="343070" name="Text Box 30"/>
          <p:cNvSpPr txBox="1"/>
          <p:nvPr/>
        </p:nvSpPr>
        <p:spPr>
          <a:xfrm>
            <a:off x="7799388" y="833438"/>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00</a:t>
            </a:r>
            <a:endParaRPr sz="3600" dirty="0">
              <a:solidFill>
                <a:srgbClr val="FF0000"/>
              </a:solidFill>
              <a:latin typeface="Arial" panose="020B0604020202020204" pitchFamily="34" charset="0"/>
            </a:endParaRPr>
          </a:p>
        </p:txBody>
      </p:sp>
      <p:grpSp>
        <p:nvGrpSpPr>
          <p:cNvPr id="20" name="Group 143"/>
          <p:cNvGrpSpPr/>
          <p:nvPr/>
        </p:nvGrpSpPr>
        <p:grpSpPr>
          <a:xfrm>
            <a:off x="7008813" y="0"/>
            <a:ext cx="2368550" cy="725488"/>
            <a:chOff x="4512" y="288"/>
            <a:chExt cx="1008" cy="1584"/>
          </a:xfrm>
        </p:grpSpPr>
        <p:sp>
          <p:nvSpPr>
            <p:cNvPr id="13339" name="AutoShape 144"/>
            <p:cNvSpPr/>
            <p:nvPr/>
          </p:nvSpPr>
          <p:spPr>
            <a:xfrm>
              <a:off x="4512" y="288"/>
              <a:ext cx="1008" cy="1584"/>
            </a:xfrm>
            <a:prstGeom prst="irregularSeal2">
              <a:avLst/>
            </a:prstGeom>
            <a:solidFill>
              <a:srgbClr val="FFCC00"/>
            </a:solidFill>
            <a:ln w="9525" cap="flat" cmpd="sng">
              <a:solidFill>
                <a:srgbClr val="FF3300"/>
              </a:solidFill>
              <a:prstDash val="solid"/>
              <a:miter/>
              <a:headEnd type="none" w="med" len="med"/>
              <a:tailEnd type="none" w="med" len="med"/>
            </a:ln>
          </p:spPr>
          <p:txBody>
            <a:bodyPr wrap="none" anchor="ctr" anchorCtr="0"/>
            <a:p>
              <a:endParaRPr lang="vi-VN" altLang="x-none" sz="1800" b="0" dirty="0">
                <a:latin typeface="Arial" panose="020B0604020202020204" pitchFamily="34" charset="0"/>
              </a:endParaRPr>
            </a:p>
          </p:txBody>
        </p:sp>
        <p:sp>
          <p:nvSpPr>
            <p:cNvPr id="13340" name="WordArt 145"/>
            <p:cNvSpPr>
              <a:spLocks noTextEdit="1"/>
            </p:cNvSpPr>
            <p:nvPr/>
          </p:nvSpPr>
          <p:spPr>
            <a:xfrm>
              <a:off x="4704" y="864"/>
              <a:ext cx="528" cy="336"/>
            </a:xfrm>
            <a:prstGeom prst="rect">
              <a:avLst/>
            </a:prstGeom>
          </p:spPr>
          <p:txBody>
            <a:bodyPr wrap="none" fromWordArt="1">
              <a:prstTxWarp prst="textPlain">
                <a:avLst>
                  <a:gd name="adj" fmla="val 50000"/>
                </a:avLst>
              </a:prstTxWarp>
              <a:normAutofit/>
            </a:bodyPr>
            <a:p>
              <a:pPr algn="ctr"/>
              <a:r>
                <a:rPr lang="en-US" sz="3600" b="1">
                  <a:ln w="19050" cap="flat" cmpd="sng">
                    <a:solidFill>
                      <a:srgbClr val="66FFCC"/>
                    </a:solidFill>
                    <a:prstDash val="solid"/>
                    <a:headEnd type="none" w="med" len="med"/>
                    <a:tailEnd type="none" w="med" len="med"/>
                  </a:ln>
                  <a:solidFill>
                    <a:srgbClr val="66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HẾT GIỜ</a:t>
              </a:r>
              <a:endParaRPr lang="en-US" sz="3600" b="1">
                <a:ln w="19050" cap="flat" cmpd="sng">
                  <a:solidFill>
                    <a:srgbClr val="66FFCC"/>
                  </a:solidFill>
                  <a:prstDash val="solid"/>
                  <a:headEnd type="none" w="med" len="med"/>
                  <a:tailEnd type="none" w="med" len="med"/>
                </a:ln>
                <a:solidFill>
                  <a:srgbClr val="66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grpSp>
      <p:sp>
        <p:nvSpPr>
          <p:cNvPr id="13320" name="Text Box 11"/>
          <p:cNvSpPr txBox="1"/>
          <p:nvPr/>
        </p:nvSpPr>
        <p:spPr>
          <a:xfrm>
            <a:off x="822325" y="1973263"/>
            <a:ext cx="7839075" cy="579437"/>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sp>
        <p:nvSpPr>
          <p:cNvPr id="2" name="Text Box 30"/>
          <p:cNvSpPr txBox="1"/>
          <p:nvPr/>
        </p:nvSpPr>
        <p:spPr>
          <a:xfrm>
            <a:off x="7799388" y="777875"/>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10</a:t>
            </a:r>
            <a:endParaRPr sz="3600" dirty="0">
              <a:solidFill>
                <a:srgbClr val="FF0000"/>
              </a:solidFill>
              <a:latin typeface="Arial" panose="020B0604020202020204" pitchFamily="34" charset="0"/>
            </a:endParaRPr>
          </a:p>
        </p:txBody>
      </p:sp>
      <p:sp>
        <p:nvSpPr>
          <p:cNvPr id="3" name="Text Box 30"/>
          <p:cNvSpPr txBox="1"/>
          <p:nvPr/>
        </p:nvSpPr>
        <p:spPr>
          <a:xfrm>
            <a:off x="7786688" y="771525"/>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20</a:t>
            </a:r>
            <a:endParaRPr sz="3600" dirty="0">
              <a:solidFill>
                <a:srgbClr val="FF0000"/>
              </a:solidFill>
              <a:latin typeface="Arial" panose="020B0604020202020204" pitchFamily="34" charset="0"/>
            </a:endParaRPr>
          </a:p>
        </p:txBody>
      </p:sp>
      <p:sp>
        <p:nvSpPr>
          <p:cNvPr id="4" name="Text Box 30"/>
          <p:cNvSpPr txBox="1"/>
          <p:nvPr/>
        </p:nvSpPr>
        <p:spPr>
          <a:xfrm>
            <a:off x="7799388" y="800100"/>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30</a:t>
            </a:r>
            <a:endParaRPr sz="3600" dirty="0">
              <a:solidFill>
                <a:srgbClr val="FF0000"/>
              </a:solidFill>
              <a:latin typeface="Arial" panose="020B0604020202020204" pitchFamily="34" charset="0"/>
            </a:endParaRPr>
          </a:p>
        </p:txBody>
      </p:sp>
      <p:sp>
        <p:nvSpPr>
          <p:cNvPr id="5" name="Text Box 30"/>
          <p:cNvSpPr txBox="1"/>
          <p:nvPr/>
        </p:nvSpPr>
        <p:spPr>
          <a:xfrm>
            <a:off x="7797800" y="773113"/>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40</a:t>
            </a:r>
            <a:endParaRPr sz="3600" dirty="0">
              <a:solidFill>
                <a:srgbClr val="FF0000"/>
              </a:solidFill>
              <a:latin typeface="Arial" panose="020B0604020202020204" pitchFamily="34" charset="0"/>
            </a:endParaRPr>
          </a:p>
        </p:txBody>
      </p:sp>
      <p:sp>
        <p:nvSpPr>
          <p:cNvPr id="6" name="Text Box 30"/>
          <p:cNvSpPr txBox="1"/>
          <p:nvPr/>
        </p:nvSpPr>
        <p:spPr>
          <a:xfrm>
            <a:off x="7850188" y="830263"/>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50</a:t>
            </a:r>
            <a:endParaRPr sz="3600" dirty="0">
              <a:solidFill>
                <a:srgbClr val="FF0000"/>
              </a:solidFill>
              <a:latin typeface="Arial" panose="020B0604020202020204" pitchFamily="34" charset="0"/>
            </a:endParaRPr>
          </a:p>
        </p:txBody>
      </p:sp>
      <p:sp>
        <p:nvSpPr>
          <p:cNvPr id="7" name="Text Box 30"/>
          <p:cNvSpPr txBox="1"/>
          <p:nvPr/>
        </p:nvSpPr>
        <p:spPr>
          <a:xfrm>
            <a:off x="7797800" y="784225"/>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60</a:t>
            </a:r>
            <a:endParaRPr sz="3600" dirty="0">
              <a:solidFill>
                <a:srgbClr val="FF0000"/>
              </a:solidFill>
              <a:latin typeface="Arial" panose="020B0604020202020204" pitchFamily="34" charset="0"/>
            </a:endParaRPr>
          </a:p>
        </p:txBody>
      </p:sp>
      <p:sp>
        <p:nvSpPr>
          <p:cNvPr id="8" name="Text Box 30"/>
          <p:cNvSpPr txBox="1"/>
          <p:nvPr/>
        </p:nvSpPr>
        <p:spPr>
          <a:xfrm>
            <a:off x="7824788" y="817563"/>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70</a:t>
            </a:r>
            <a:endParaRPr sz="3600" dirty="0">
              <a:solidFill>
                <a:srgbClr val="FF0000"/>
              </a:solidFill>
              <a:latin typeface="Arial" panose="020B0604020202020204" pitchFamily="34" charset="0"/>
            </a:endParaRPr>
          </a:p>
        </p:txBody>
      </p:sp>
      <p:sp>
        <p:nvSpPr>
          <p:cNvPr id="9" name="Text Box 30"/>
          <p:cNvSpPr txBox="1"/>
          <p:nvPr/>
        </p:nvSpPr>
        <p:spPr>
          <a:xfrm>
            <a:off x="7837488" y="823913"/>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80</a:t>
            </a:r>
            <a:endParaRPr sz="3600" dirty="0">
              <a:solidFill>
                <a:srgbClr val="FF0000"/>
              </a:solidFill>
              <a:latin typeface="Arial" panose="020B0604020202020204" pitchFamily="34" charset="0"/>
            </a:endParaRPr>
          </a:p>
        </p:txBody>
      </p:sp>
      <p:sp>
        <p:nvSpPr>
          <p:cNvPr id="10" name="Text Box 30"/>
          <p:cNvSpPr txBox="1"/>
          <p:nvPr/>
        </p:nvSpPr>
        <p:spPr>
          <a:xfrm>
            <a:off x="7850188" y="817563"/>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90</a:t>
            </a:r>
            <a:endParaRPr sz="3600" dirty="0">
              <a:solidFill>
                <a:srgbClr val="FF0000"/>
              </a:solidFill>
              <a:latin typeface="Arial" panose="020B0604020202020204" pitchFamily="34" charset="0"/>
            </a:endParaRPr>
          </a:p>
        </p:txBody>
      </p:sp>
      <p:sp>
        <p:nvSpPr>
          <p:cNvPr id="11" name="Text Box 30"/>
          <p:cNvSpPr txBox="1"/>
          <p:nvPr/>
        </p:nvSpPr>
        <p:spPr>
          <a:xfrm>
            <a:off x="7758113" y="839788"/>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100</a:t>
            </a:r>
            <a:endParaRPr sz="3600" dirty="0">
              <a:solidFill>
                <a:srgbClr val="FF0000"/>
              </a:solidFill>
              <a:latin typeface="Arial" panose="020B0604020202020204" pitchFamily="34" charset="0"/>
            </a:endParaRPr>
          </a:p>
        </p:txBody>
      </p:sp>
      <p:sp>
        <p:nvSpPr>
          <p:cNvPr id="12" name="Text Box 30"/>
          <p:cNvSpPr txBox="1"/>
          <p:nvPr/>
        </p:nvSpPr>
        <p:spPr>
          <a:xfrm>
            <a:off x="7758113" y="819150"/>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110</a:t>
            </a:r>
            <a:endParaRPr sz="3600" dirty="0">
              <a:solidFill>
                <a:srgbClr val="FF0000"/>
              </a:solidFill>
              <a:latin typeface="Arial" panose="020B0604020202020204" pitchFamily="34" charset="0"/>
            </a:endParaRPr>
          </a:p>
        </p:txBody>
      </p:sp>
      <p:sp>
        <p:nvSpPr>
          <p:cNvPr id="13" name="Text Box 30"/>
          <p:cNvSpPr txBox="1"/>
          <p:nvPr/>
        </p:nvSpPr>
        <p:spPr>
          <a:xfrm>
            <a:off x="7835900" y="814388"/>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120</a:t>
            </a:r>
            <a:endParaRPr sz="3600" dirty="0">
              <a:solidFill>
                <a:srgbClr val="FF0000"/>
              </a:solidFill>
              <a:latin typeface="Arial" panose="020B0604020202020204" pitchFamily="34" charset="0"/>
            </a:endParaRPr>
          </a:p>
        </p:txBody>
      </p:sp>
      <p:pic>
        <p:nvPicPr>
          <p:cNvPr id="253976" name="BeYeuBienLam-BeBaoAn_3t6gx.mp3">
            <a:hlinkClick r:id="" action="ppaction://media"/>
          </p:cNvPr>
          <p:cNvPicPr>
            <a:picLocks noRot="1" noChangeAspect="1"/>
          </p:cNvPicPr>
          <p:nvPr>
            <a:audioFile r:link="rId3"/>
            <p:extLst>
              <p:ext uri="{DAA4B4D4-6D71-4841-9C94-3DE7FCFB9230}">
                <p14:media xmlns:p14="http://schemas.microsoft.com/office/powerpoint/2010/main" r:link="rId4"/>
              </p:ext>
            </p:extLst>
          </p:nvPr>
        </p:nvPicPr>
        <p:blipFill>
          <a:blip r:embed="rId5"/>
          <a:stretch>
            <a:fillRect/>
          </a:stretch>
        </p:blipFill>
        <p:spPr>
          <a:xfrm>
            <a:off x="460375" y="6072188"/>
            <a:ext cx="1179513" cy="785812"/>
          </a:xfrm>
          <a:prstGeom prst="rect">
            <a:avLst/>
          </a:prstGeom>
          <a:noFill/>
          <a:ln w="9525">
            <a:noFill/>
          </a:ln>
        </p:spPr>
      </p:pic>
      <p:sp>
        <p:nvSpPr>
          <p:cNvPr id="13334" name="Text Box 25"/>
          <p:cNvSpPr txBox="1"/>
          <p:nvPr/>
        </p:nvSpPr>
        <p:spPr>
          <a:xfrm>
            <a:off x="1543050" y="1592263"/>
            <a:ext cx="7265988" cy="579437"/>
          </a:xfrm>
          <a:prstGeom prst="rect">
            <a:avLst/>
          </a:prstGeom>
          <a:noFill/>
          <a:ln w="9525">
            <a:noFill/>
          </a:ln>
        </p:spPr>
        <p:txBody>
          <a:bodyPr>
            <a:spAutoFit/>
          </a:bodyPr>
          <a:p>
            <a:pPr algn="ctr"/>
            <a:r>
              <a:rPr b="0" dirty="0">
                <a:solidFill>
                  <a:srgbClr val="FF0066"/>
                </a:solidFill>
                <a:latin typeface="Times New Roman" panose="02020603050405020304" pitchFamily="18" charset="0"/>
              </a:rPr>
              <a:t>EM YÊU BIỂN ĐẢO QUÊ HƯƠNG</a:t>
            </a:r>
            <a:r>
              <a:rPr b="0" dirty="0">
                <a:solidFill>
                  <a:srgbClr val="00FF00"/>
                </a:solidFill>
                <a:latin typeface="Times New Roman" panose="02020603050405020304" pitchFamily="18" charset="0"/>
              </a:rPr>
              <a:t>.</a:t>
            </a:r>
            <a:endParaRPr b="0" dirty="0">
              <a:solidFill>
                <a:srgbClr val="00FF00"/>
              </a:solidFill>
              <a:latin typeface="Times New Roman" panose="02020603050405020304" pitchFamily="18" charset="0"/>
            </a:endParaRPr>
          </a:p>
        </p:txBody>
      </p:sp>
      <p:sp>
        <p:nvSpPr>
          <p:cNvPr id="13335" name="Rectangle 28"/>
          <p:cNvSpPr/>
          <p:nvPr/>
        </p:nvSpPr>
        <p:spPr>
          <a:xfrm>
            <a:off x="2911475" y="0"/>
            <a:ext cx="4090988" cy="396875"/>
          </a:xfrm>
          <a:prstGeom prst="rect">
            <a:avLst/>
          </a:prstGeom>
          <a:noFill/>
          <a:ln w="9525">
            <a:noFill/>
          </a:ln>
        </p:spPr>
        <p:txBody>
          <a:bodyPr wrap="none">
            <a:spAutoFit/>
          </a:bodyPr>
          <a:p>
            <a:r>
              <a:rPr sz="2000" b="0" dirty="0">
                <a:solidFill>
                  <a:srgbClr val="E7F622"/>
                </a:solidFill>
                <a:latin typeface="Arial" panose="020B0604020202020204" pitchFamily="34" charset="0"/>
              </a:rPr>
              <a:t>Thứ ba ngày 13 tháng 3 năm 2018</a:t>
            </a:r>
            <a:endParaRPr sz="2000" b="0" dirty="0">
              <a:solidFill>
                <a:srgbClr val="E7F622"/>
              </a:solidFill>
              <a:latin typeface="Arial" panose="020B0604020202020204" pitchFamily="34" charset="0"/>
            </a:endParaRPr>
          </a:p>
        </p:txBody>
      </p:sp>
      <p:sp>
        <p:nvSpPr>
          <p:cNvPr id="13336" name="Rectangle 29"/>
          <p:cNvSpPr/>
          <p:nvPr/>
        </p:nvSpPr>
        <p:spPr>
          <a:xfrm>
            <a:off x="2894013" y="522288"/>
            <a:ext cx="3960812" cy="457200"/>
          </a:xfrm>
          <a:prstGeom prst="rect">
            <a:avLst/>
          </a:prstGeom>
          <a:noFill/>
          <a:ln w="9525">
            <a:noFill/>
          </a:ln>
        </p:spPr>
        <p:txBody>
          <a:bodyPr wrap="none">
            <a:spAutoFit/>
          </a:bodyPr>
          <a:p>
            <a:r>
              <a:rPr sz="2400" b="0" u="sng" dirty="0">
                <a:latin typeface="Arial" panose="020B0604020202020204" pitchFamily="34" charset="0"/>
              </a:rPr>
              <a:t>Hoạt động ngoài giờ lên lớp</a:t>
            </a:r>
            <a:endParaRPr sz="2400" b="0" u="sng" dirty="0">
              <a:latin typeface="Arial" panose="020B0604020202020204" pitchFamily="34" charset="0"/>
            </a:endParaRPr>
          </a:p>
        </p:txBody>
      </p:sp>
      <p:sp>
        <p:nvSpPr>
          <p:cNvPr id="253982" name="AutoShape 30"/>
          <p:cNvSpPr>
            <a:spLocks noChangeArrowheads="1"/>
          </p:cNvSpPr>
          <p:nvPr/>
        </p:nvSpPr>
        <p:spPr bwMode="auto">
          <a:xfrm>
            <a:off x="1982788" y="2322513"/>
            <a:ext cx="6477000" cy="838200"/>
          </a:xfrm>
          <a:prstGeom prst="roundRect">
            <a:avLst>
              <a:gd name="adj" fmla="val 50000"/>
            </a:avLst>
          </a:prstGeom>
          <a:gradFill rotWithShape="1">
            <a:gsLst>
              <a:gs pos="0">
                <a:srgbClr val="FF66CC"/>
              </a:gs>
              <a:gs pos="50000">
                <a:schemeClr val="bg1"/>
              </a:gs>
              <a:gs pos="100000">
                <a:srgbClr val="FF66CC"/>
              </a:gs>
            </a:gsLst>
            <a:lin ang="5400000" scaled="1"/>
          </a:gradFill>
          <a:ln w="9525">
            <a:solidFill>
              <a:schemeClr val="tx1"/>
            </a:solidFill>
            <a:round/>
          </a:ln>
          <a:effectLst>
            <a:outerShdw dist="107763" dir="18900000" algn="ctr" rotWithShape="0">
              <a:schemeClr val="bg2">
                <a:alpha val="50000"/>
              </a:schemeClr>
            </a:outerShdw>
          </a:effectLst>
        </p:spPr>
        <p:txBody>
          <a:bodyPr wrap="none" anchor="ctr"/>
          <a:p>
            <a:pPr algn="ctr">
              <a:spcBef>
                <a:spcPct val="20000"/>
              </a:spcBef>
              <a:buClr>
                <a:schemeClr val="hlink"/>
              </a:buClr>
              <a:buFont typeface="Wingdings" panose="05000000000000000000" pitchFamily="2" charset="2"/>
            </a:pPr>
            <a:r>
              <a:rPr sz="2800" dirty="0">
                <a:solidFill>
                  <a:srgbClr val="FF0000"/>
                </a:solidFill>
                <a:effectLst>
                  <a:outerShdw blurRad="38100" dist="38100" dir="2700000">
                    <a:srgbClr val="C0C0C0"/>
                  </a:outerShdw>
                </a:effectLst>
                <a:latin typeface="Times New Roman" panose="02020603050405020304" pitchFamily="18" charset="0"/>
              </a:rPr>
              <a:t>Phần thi thứ 3</a:t>
            </a:r>
            <a:r>
              <a:rPr sz="2800" dirty="0">
                <a:solidFill>
                  <a:srgbClr val="FF0000"/>
                </a:solidFill>
                <a:effectLst>
                  <a:outerShdw blurRad="38100" dist="38100" dir="2700000">
                    <a:srgbClr val="C0C0C0"/>
                  </a:outerShdw>
                </a:effectLst>
                <a:latin typeface="Arial" panose="020B0604020202020204" pitchFamily="34" charset="0"/>
              </a:rPr>
              <a:t>: </a:t>
            </a:r>
            <a:r>
              <a:rPr sz="2800" dirty="0">
                <a:solidFill>
                  <a:srgbClr val="FF0000"/>
                </a:solidFill>
                <a:effectLst>
                  <a:outerShdw blurRad="38100" dist="38100" dir="2700000">
                    <a:srgbClr val="C0C0C0"/>
                  </a:outerShdw>
                </a:effectLst>
                <a:latin typeface="Times New Roman" panose="02020603050405020304" pitchFamily="18" charset="0"/>
              </a:rPr>
              <a:t>ĐUA TÀI</a:t>
            </a:r>
            <a:endParaRPr sz="2800" b="0" dirty="0">
              <a:solidFill>
                <a:srgbClr val="FF0000"/>
              </a:solidFill>
              <a:latin typeface="Times New Roman" panose="02020603050405020304" pitchFamily="18" charset="0"/>
            </a:endParaRPr>
          </a:p>
        </p:txBody>
      </p:sp>
      <p:sp>
        <p:nvSpPr>
          <p:cNvPr id="13338" name="Text Box 33"/>
          <p:cNvSpPr txBox="1"/>
          <p:nvPr/>
        </p:nvSpPr>
        <p:spPr>
          <a:xfrm>
            <a:off x="569913" y="3830638"/>
            <a:ext cx="8259762" cy="1552575"/>
          </a:xfrm>
          <a:prstGeom prst="rect">
            <a:avLst/>
          </a:prstGeom>
          <a:noFill/>
          <a:ln w="9525">
            <a:noFill/>
          </a:ln>
        </p:spPr>
        <p:txBody>
          <a:bodyPr>
            <a:spAutoFit/>
          </a:bodyPr>
          <a:p>
            <a:pPr marL="342900" indent="-342900" algn="ctr">
              <a:spcBef>
                <a:spcPct val="50000"/>
              </a:spcBef>
            </a:pPr>
            <a:r>
              <a:rPr sz="2400" b="0" dirty="0">
                <a:latin typeface="Times New Roman" panose="02020603050405020304" pitchFamily="18" charset="0"/>
              </a:rPr>
              <a:t>Luật chơi như sau: Các nhóm thảo luận viết ra tình cảm của mình về biển đảo, tuyên truyền và ý thức biển đảo. Thời gian 2 phút. Đội nào có câu viết hay và nhanh nhất sẽ được thưởng 2 lá cờ.</a:t>
            </a:r>
            <a:endParaRPr sz="2400" b="0" dirty="0">
              <a:latin typeface="Times New Roman" panose="02020603050405020304" pitchFamily="18" charset="0"/>
            </a:endParaRPr>
          </a:p>
        </p:txBody>
      </p:sp>
    </p:spTree>
  </p:cSld>
  <p:clrMapOvr>
    <a:masterClrMapping/>
  </p:clrMapOvr>
  <p:transition>
    <p:wedg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afterEffect">
                                  <p:stCondLst>
                                    <p:cond delay="0"/>
                                  </p:stCondLst>
                                  <p:childTnLst>
                                    <p:animEffect transition="out" filter="blinds(horizontal)">
                                      <p:cBhvr>
                                        <p:cTn id="6" dur="10000"/>
                                        <p:tgtEl>
                                          <p:spTgt spid="13"/>
                                        </p:tgtEl>
                                      </p:cBhvr>
                                    </p:animEffect>
                                    <p:set>
                                      <p:cBhvr>
                                        <p:cTn id="7" dur="1" fill="hold">
                                          <p:stCondLst>
                                            <p:cond delay="9999"/>
                                          </p:stCondLst>
                                        </p:cTn>
                                        <p:tgtEl>
                                          <p:spTgt spid="13"/>
                                        </p:tgtEl>
                                        <p:attrNameLst>
                                          <p:attrName>style.visibility</p:attrName>
                                        </p:attrNameLst>
                                      </p:cBhvr>
                                      <p:to>
                                        <p:strVal val="hidden"/>
                                      </p:to>
                                    </p:set>
                                  </p:childTnLst>
                                </p:cTn>
                              </p:par>
                            </p:childTnLst>
                          </p:cTn>
                        </p:par>
                        <p:par>
                          <p:cTn id="8" fill="hold">
                            <p:stCondLst>
                              <p:cond delay="10000"/>
                            </p:stCondLst>
                            <p:childTnLst>
                              <p:par>
                                <p:cTn id="9" presetID="3" presetClass="exit" presetSubtype="10" fill="hold" grpId="0" nodeType="afterEffect">
                                  <p:stCondLst>
                                    <p:cond delay="0"/>
                                  </p:stCondLst>
                                  <p:childTnLst>
                                    <p:animEffect transition="out" filter="blinds(horizontal)">
                                      <p:cBhvr>
                                        <p:cTn id="10" dur="10000"/>
                                        <p:tgtEl>
                                          <p:spTgt spid="12"/>
                                        </p:tgtEl>
                                      </p:cBhvr>
                                    </p:animEffect>
                                    <p:set>
                                      <p:cBhvr>
                                        <p:cTn id="11" dur="1" fill="hold">
                                          <p:stCondLst>
                                            <p:cond delay="9999"/>
                                          </p:stCondLst>
                                        </p:cTn>
                                        <p:tgtEl>
                                          <p:spTgt spid="12"/>
                                        </p:tgtEl>
                                        <p:attrNameLst>
                                          <p:attrName>style.visibility</p:attrName>
                                        </p:attrNameLst>
                                      </p:cBhvr>
                                      <p:to>
                                        <p:strVal val="hidden"/>
                                      </p:to>
                                    </p:set>
                                  </p:childTnLst>
                                </p:cTn>
                              </p:par>
                            </p:childTnLst>
                          </p:cTn>
                        </p:par>
                        <p:par>
                          <p:cTn id="12" fill="hold">
                            <p:stCondLst>
                              <p:cond delay="20000"/>
                            </p:stCondLst>
                            <p:childTnLst>
                              <p:par>
                                <p:cTn id="13" presetID="3" presetClass="exit" presetSubtype="10" fill="hold" grpId="0" nodeType="afterEffect">
                                  <p:stCondLst>
                                    <p:cond delay="0"/>
                                  </p:stCondLst>
                                  <p:childTnLst>
                                    <p:animEffect transition="out" filter="blinds(horizontal)">
                                      <p:cBhvr>
                                        <p:cTn id="14" dur="10000"/>
                                        <p:tgtEl>
                                          <p:spTgt spid="11"/>
                                        </p:tgtEl>
                                      </p:cBhvr>
                                    </p:animEffect>
                                    <p:set>
                                      <p:cBhvr>
                                        <p:cTn id="15" dur="1" fill="hold">
                                          <p:stCondLst>
                                            <p:cond delay="9999"/>
                                          </p:stCondLst>
                                        </p:cTn>
                                        <p:tgtEl>
                                          <p:spTgt spid="11"/>
                                        </p:tgtEl>
                                        <p:attrNameLst>
                                          <p:attrName>style.visibility</p:attrName>
                                        </p:attrNameLst>
                                      </p:cBhvr>
                                      <p:to>
                                        <p:strVal val="hidden"/>
                                      </p:to>
                                    </p:set>
                                  </p:childTnLst>
                                </p:cTn>
                              </p:par>
                            </p:childTnLst>
                          </p:cTn>
                        </p:par>
                        <p:par>
                          <p:cTn id="16" fill="hold">
                            <p:stCondLst>
                              <p:cond delay="30000"/>
                            </p:stCondLst>
                            <p:childTnLst>
                              <p:par>
                                <p:cTn id="17" presetID="3" presetClass="exit" presetSubtype="10" fill="hold" grpId="0" nodeType="afterEffect">
                                  <p:stCondLst>
                                    <p:cond delay="0"/>
                                  </p:stCondLst>
                                  <p:childTnLst>
                                    <p:animEffect transition="out" filter="blinds(horizontal)">
                                      <p:cBhvr>
                                        <p:cTn id="18" dur="10000"/>
                                        <p:tgtEl>
                                          <p:spTgt spid="10"/>
                                        </p:tgtEl>
                                      </p:cBhvr>
                                    </p:animEffect>
                                    <p:set>
                                      <p:cBhvr>
                                        <p:cTn id="19" dur="1" fill="hold">
                                          <p:stCondLst>
                                            <p:cond delay="9999"/>
                                          </p:stCondLst>
                                        </p:cTn>
                                        <p:tgtEl>
                                          <p:spTgt spid="10"/>
                                        </p:tgtEl>
                                        <p:attrNameLst>
                                          <p:attrName>style.visibility</p:attrName>
                                        </p:attrNameLst>
                                      </p:cBhvr>
                                      <p:to>
                                        <p:strVal val="hidden"/>
                                      </p:to>
                                    </p:set>
                                  </p:childTnLst>
                                </p:cTn>
                              </p:par>
                            </p:childTnLst>
                          </p:cTn>
                        </p:par>
                        <p:par>
                          <p:cTn id="20" fill="hold">
                            <p:stCondLst>
                              <p:cond delay="40000"/>
                            </p:stCondLst>
                            <p:childTnLst>
                              <p:par>
                                <p:cTn id="21" presetID="3" presetClass="exit" presetSubtype="10" fill="hold" grpId="0" nodeType="afterEffect">
                                  <p:stCondLst>
                                    <p:cond delay="0"/>
                                  </p:stCondLst>
                                  <p:childTnLst>
                                    <p:animEffect transition="out" filter="blinds(horizontal)">
                                      <p:cBhvr>
                                        <p:cTn id="22" dur="10000"/>
                                        <p:tgtEl>
                                          <p:spTgt spid="9"/>
                                        </p:tgtEl>
                                      </p:cBhvr>
                                    </p:animEffect>
                                    <p:set>
                                      <p:cBhvr>
                                        <p:cTn id="23" dur="1" fill="hold">
                                          <p:stCondLst>
                                            <p:cond delay="9999"/>
                                          </p:stCondLst>
                                        </p:cTn>
                                        <p:tgtEl>
                                          <p:spTgt spid="9"/>
                                        </p:tgtEl>
                                        <p:attrNameLst>
                                          <p:attrName>style.visibility</p:attrName>
                                        </p:attrNameLst>
                                      </p:cBhvr>
                                      <p:to>
                                        <p:strVal val="hidden"/>
                                      </p:to>
                                    </p:set>
                                  </p:childTnLst>
                                </p:cTn>
                              </p:par>
                            </p:childTnLst>
                          </p:cTn>
                        </p:par>
                        <p:par>
                          <p:cTn id="24" fill="hold">
                            <p:stCondLst>
                              <p:cond delay="50000"/>
                            </p:stCondLst>
                            <p:childTnLst>
                              <p:par>
                                <p:cTn id="25" presetID="3" presetClass="exit" presetSubtype="10" fill="hold" grpId="0" nodeType="afterEffect">
                                  <p:stCondLst>
                                    <p:cond delay="0"/>
                                  </p:stCondLst>
                                  <p:childTnLst>
                                    <p:animEffect transition="out" filter="blinds(horizontal)">
                                      <p:cBhvr>
                                        <p:cTn id="26" dur="10000"/>
                                        <p:tgtEl>
                                          <p:spTgt spid="8"/>
                                        </p:tgtEl>
                                      </p:cBhvr>
                                    </p:animEffect>
                                    <p:set>
                                      <p:cBhvr>
                                        <p:cTn id="27" dur="1" fill="hold">
                                          <p:stCondLst>
                                            <p:cond delay="9999"/>
                                          </p:stCondLst>
                                        </p:cTn>
                                        <p:tgtEl>
                                          <p:spTgt spid="8"/>
                                        </p:tgtEl>
                                        <p:attrNameLst>
                                          <p:attrName>style.visibility</p:attrName>
                                        </p:attrNameLst>
                                      </p:cBhvr>
                                      <p:to>
                                        <p:strVal val="hidden"/>
                                      </p:to>
                                    </p:set>
                                  </p:childTnLst>
                                </p:cTn>
                              </p:par>
                            </p:childTnLst>
                          </p:cTn>
                        </p:par>
                        <p:par>
                          <p:cTn id="28" fill="hold">
                            <p:stCondLst>
                              <p:cond delay="60000"/>
                            </p:stCondLst>
                            <p:childTnLst>
                              <p:par>
                                <p:cTn id="29" presetID="3" presetClass="exit" presetSubtype="10" fill="hold" grpId="0" nodeType="afterEffect">
                                  <p:stCondLst>
                                    <p:cond delay="0"/>
                                  </p:stCondLst>
                                  <p:childTnLst>
                                    <p:animEffect transition="out" filter="blinds(horizontal)">
                                      <p:cBhvr>
                                        <p:cTn id="30" dur="10000"/>
                                        <p:tgtEl>
                                          <p:spTgt spid="7"/>
                                        </p:tgtEl>
                                      </p:cBhvr>
                                    </p:animEffect>
                                    <p:set>
                                      <p:cBhvr>
                                        <p:cTn id="31" dur="1" fill="hold">
                                          <p:stCondLst>
                                            <p:cond delay="9999"/>
                                          </p:stCondLst>
                                        </p:cTn>
                                        <p:tgtEl>
                                          <p:spTgt spid="7"/>
                                        </p:tgtEl>
                                        <p:attrNameLst>
                                          <p:attrName>style.visibility</p:attrName>
                                        </p:attrNameLst>
                                      </p:cBhvr>
                                      <p:to>
                                        <p:strVal val="hidden"/>
                                      </p:to>
                                    </p:set>
                                  </p:childTnLst>
                                </p:cTn>
                              </p:par>
                            </p:childTnLst>
                          </p:cTn>
                        </p:par>
                        <p:par>
                          <p:cTn id="32" fill="hold">
                            <p:stCondLst>
                              <p:cond delay="70000"/>
                            </p:stCondLst>
                            <p:childTnLst>
                              <p:par>
                                <p:cTn id="33" presetID="3" presetClass="exit" presetSubtype="10" fill="hold" grpId="0" nodeType="afterEffect">
                                  <p:stCondLst>
                                    <p:cond delay="0"/>
                                  </p:stCondLst>
                                  <p:childTnLst>
                                    <p:animEffect transition="out" filter="blinds(horizontal)">
                                      <p:cBhvr>
                                        <p:cTn id="34" dur="10000"/>
                                        <p:tgtEl>
                                          <p:spTgt spid="6"/>
                                        </p:tgtEl>
                                      </p:cBhvr>
                                    </p:animEffect>
                                    <p:set>
                                      <p:cBhvr>
                                        <p:cTn id="35" dur="1" fill="hold">
                                          <p:stCondLst>
                                            <p:cond delay="9999"/>
                                          </p:stCondLst>
                                        </p:cTn>
                                        <p:tgtEl>
                                          <p:spTgt spid="6"/>
                                        </p:tgtEl>
                                        <p:attrNameLst>
                                          <p:attrName>style.visibility</p:attrName>
                                        </p:attrNameLst>
                                      </p:cBhvr>
                                      <p:to>
                                        <p:strVal val="hidden"/>
                                      </p:to>
                                    </p:set>
                                  </p:childTnLst>
                                </p:cTn>
                              </p:par>
                            </p:childTnLst>
                          </p:cTn>
                        </p:par>
                        <p:par>
                          <p:cTn id="36" fill="hold">
                            <p:stCondLst>
                              <p:cond delay="80000"/>
                            </p:stCondLst>
                            <p:childTnLst>
                              <p:par>
                                <p:cTn id="37" presetID="3" presetClass="exit" presetSubtype="10" fill="hold" grpId="0" nodeType="afterEffect">
                                  <p:stCondLst>
                                    <p:cond delay="0"/>
                                  </p:stCondLst>
                                  <p:childTnLst>
                                    <p:animEffect transition="out" filter="blinds(horizontal)">
                                      <p:cBhvr>
                                        <p:cTn id="38" dur="10000"/>
                                        <p:tgtEl>
                                          <p:spTgt spid="5"/>
                                        </p:tgtEl>
                                      </p:cBhvr>
                                    </p:animEffect>
                                    <p:set>
                                      <p:cBhvr>
                                        <p:cTn id="39" dur="1" fill="hold">
                                          <p:stCondLst>
                                            <p:cond delay="9999"/>
                                          </p:stCondLst>
                                        </p:cTn>
                                        <p:tgtEl>
                                          <p:spTgt spid="5"/>
                                        </p:tgtEl>
                                        <p:attrNameLst>
                                          <p:attrName>style.visibility</p:attrName>
                                        </p:attrNameLst>
                                      </p:cBhvr>
                                      <p:to>
                                        <p:strVal val="hidden"/>
                                      </p:to>
                                    </p:set>
                                  </p:childTnLst>
                                </p:cTn>
                              </p:par>
                            </p:childTnLst>
                          </p:cTn>
                        </p:par>
                        <p:par>
                          <p:cTn id="40" fill="hold">
                            <p:stCondLst>
                              <p:cond delay="90000"/>
                            </p:stCondLst>
                            <p:childTnLst>
                              <p:par>
                                <p:cTn id="41" presetID="3" presetClass="exit" presetSubtype="10" fill="hold" grpId="0" nodeType="afterEffect">
                                  <p:stCondLst>
                                    <p:cond delay="0"/>
                                  </p:stCondLst>
                                  <p:childTnLst>
                                    <p:animEffect transition="out" filter="blinds(horizontal)">
                                      <p:cBhvr>
                                        <p:cTn id="42" dur="10000"/>
                                        <p:tgtEl>
                                          <p:spTgt spid="4"/>
                                        </p:tgtEl>
                                      </p:cBhvr>
                                    </p:animEffect>
                                    <p:set>
                                      <p:cBhvr>
                                        <p:cTn id="43" dur="1" fill="hold">
                                          <p:stCondLst>
                                            <p:cond delay="9999"/>
                                          </p:stCondLst>
                                        </p:cTn>
                                        <p:tgtEl>
                                          <p:spTgt spid="4"/>
                                        </p:tgtEl>
                                        <p:attrNameLst>
                                          <p:attrName>style.visibility</p:attrName>
                                        </p:attrNameLst>
                                      </p:cBhvr>
                                      <p:to>
                                        <p:strVal val="hidden"/>
                                      </p:to>
                                    </p:set>
                                  </p:childTnLst>
                                </p:cTn>
                              </p:par>
                            </p:childTnLst>
                          </p:cTn>
                        </p:par>
                        <p:par>
                          <p:cTn id="44" fill="hold">
                            <p:stCondLst>
                              <p:cond delay="100000"/>
                            </p:stCondLst>
                            <p:childTnLst>
                              <p:par>
                                <p:cTn id="45" presetID="3" presetClass="exit" presetSubtype="10" fill="hold" grpId="0" nodeType="afterEffect">
                                  <p:stCondLst>
                                    <p:cond delay="0"/>
                                  </p:stCondLst>
                                  <p:childTnLst>
                                    <p:animEffect transition="out" filter="blinds(horizontal)">
                                      <p:cBhvr>
                                        <p:cTn id="46" dur="10000"/>
                                        <p:tgtEl>
                                          <p:spTgt spid="3"/>
                                        </p:tgtEl>
                                      </p:cBhvr>
                                    </p:animEffect>
                                    <p:set>
                                      <p:cBhvr>
                                        <p:cTn id="47" dur="1" fill="hold">
                                          <p:stCondLst>
                                            <p:cond delay="9999"/>
                                          </p:stCondLst>
                                        </p:cTn>
                                        <p:tgtEl>
                                          <p:spTgt spid="3"/>
                                        </p:tgtEl>
                                        <p:attrNameLst>
                                          <p:attrName>style.visibility</p:attrName>
                                        </p:attrNameLst>
                                      </p:cBhvr>
                                      <p:to>
                                        <p:strVal val="hidden"/>
                                      </p:to>
                                    </p:set>
                                  </p:childTnLst>
                                </p:cTn>
                              </p:par>
                            </p:childTnLst>
                          </p:cTn>
                        </p:par>
                        <p:par>
                          <p:cTn id="48" fill="hold">
                            <p:stCondLst>
                              <p:cond delay="110000"/>
                            </p:stCondLst>
                            <p:childTnLst>
                              <p:par>
                                <p:cTn id="49" presetID="3" presetClass="exit" presetSubtype="10" fill="hold" grpId="0" nodeType="afterEffect">
                                  <p:stCondLst>
                                    <p:cond delay="0"/>
                                  </p:stCondLst>
                                  <p:childTnLst>
                                    <p:animEffect transition="out" filter="blinds(horizontal)">
                                      <p:cBhvr>
                                        <p:cTn id="50" dur="10000"/>
                                        <p:tgtEl>
                                          <p:spTgt spid="2"/>
                                        </p:tgtEl>
                                      </p:cBhvr>
                                    </p:animEffect>
                                    <p:set>
                                      <p:cBhvr>
                                        <p:cTn id="51" dur="1" fill="hold">
                                          <p:stCondLst>
                                            <p:cond delay="9999"/>
                                          </p:stCondLst>
                                        </p:cTn>
                                        <p:tgtEl>
                                          <p:spTgt spid="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43070"/>
                                        </p:tgtEl>
                                        <p:attrNameLst>
                                          <p:attrName>style.visibility</p:attrName>
                                        </p:attrNameLst>
                                      </p:cBhvr>
                                      <p:to>
                                        <p:strVal val="visible"/>
                                      </p:to>
                                    </p:set>
                                    <p:animEffect transition="in" filter="blinds(horizontal)">
                                      <p:cBhvr>
                                        <p:cTn id="59" dur="500"/>
                                        <p:tgtEl>
                                          <p:spTgt spid="3430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253976"/>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158007" fill="hold"/>
                                        <p:tgtEl>
                                          <p:spTgt spid="253976"/>
                                        </p:tgtEl>
                                      </p:cBhvr>
                                    </p:cmd>
                                  </p:childTnLst>
                                </p:cTn>
                              </p:par>
                            </p:childTnLst>
                          </p:cTn>
                        </p:par>
                      </p:childTnLst>
                    </p:cTn>
                  </p:par>
                </p:childTnLst>
              </p:cTn>
              <p:nextCondLst>
                <p:cond evt="onClick" delay="0">
                  <p:tgtEl>
                    <p:spTgt spid="253976"/>
                  </p:tgtEl>
                </p:cond>
              </p:nextCondLst>
            </p:seq>
            <p:audio>
              <p:cMediaNode>
                <p:cTn id="65" fill="hold" display="0">
                  <p:stCondLst>
                    <p:cond delay="indefinite"/>
                  </p:stCondLst>
                  <p:endCondLst>
                    <p:cond evt="onNext" delay="0">
                      <p:tgtEl>
                        <p:sldTgt/>
                      </p:tgtEl>
                    </p:cond>
                    <p:cond evt="onPrev" delay="0">
                      <p:tgtEl>
                        <p:sldTgt/>
                      </p:tgtEl>
                    </p:cond>
                    <p:cond evt="onStopAudio" delay="0">
                      <p:tgtEl>
                        <p:sldTgt/>
                      </p:tgtEl>
                    </p:cond>
                  </p:endCondLst>
                </p:cTn>
                <p:tgtEl>
                  <p:spTgt spid="253976"/>
                </p:tgtEl>
              </p:cMediaNode>
            </p:audio>
          </p:childTnLst>
        </p:cTn>
      </p:par>
    </p:tnLst>
    <p:bldLst>
      <p:bldP spid="343070" grpId="0" animBg="1"/>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Slide Number Placeholder 5"/>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sp>
        <p:nvSpPr>
          <p:cNvPr id="14339" name="Text Box 4"/>
          <p:cNvSpPr txBox="1"/>
          <p:nvPr/>
        </p:nvSpPr>
        <p:spPr>
          <a:xfrm>
            <a:off x="3186113" y="2576513"/>
            <a:ext cx="184150" cy="579437"/>
          </a:xfrm>
          <a:prstGeom prst="rect">
            <a:avLst/>
          </a:prstGeom>
          <a:noFill/>
          <a:ln w="9525">
            <a:noFill/>
          </a:ln>
        </p:spPr>
        <p:txBody>
          <a:bodyPr wrap="none">
            <a:spAutoFit/>
          </a:bodyPr>
          <a:p>
            <a:endParaRPr dirty="0">
              <a:latin typeface="Arial" panose="020B0604020202020204" pitchFamily="34" charset="0"/>
            </a:endParaRPr>
          </a:p>
        </p:txBody>
      </p:sp>
      <p:sp>
        <p:nvSpPr>
          <p:cNvPr id="14340" name="Text Box 6"/>
          <p:cNvSpPr txBox="1"/>
          <p:nvPr/>
        </p:nvSpPr>
        <p:spPr>
          <a:xfrm>
            <a:off x="1371600" y="3373438"/>
            <a:ext cx="184150" cy="579437"/>
          </a:xfrm>
          <a:prstGeom prst="rect">
            <a:avLst/>
          </a:prstGeom>
          <a:noFill/>
          <a:ln w="9525">
            <a:noFill/>
          </a:ln>
        </p:spPr>
        <p:txBody>
          <a:bodyPr wrap="none">
            <a:spAutoFit/>
          </a:bodyPr>
          <a:p>
            <a:endParaRPr dirty="0">
              <a:latin typeface="Arial" panose="020B0604020202020204" pitchFamily="34" charset="0"/>
            </a:endParaRPr>
          </a:p>
        </p:txBody>
      </p:sp>
      <p:sp>
        <p:nvSpPr>
          <p:cNvPr id="14341" name="Text Box 10"/>
          <p:cNvSpPr txBox="1"/>
          <p:nvPr/>
        </p:nvSpPr>
        <p:spPr>
          <a:xfrm>
            <a:off x="3460750" y="2549525"/>
            <a:ext cx="184150" cy="579438"/>
          </a:xfrm>
          <a:prstGeom prst="rect">
            <a:avLst/>
          </a:prstGeom>
          <a:noFill/>
          <a:ln w="9525">
            <a:noFill/>
          </a:ln>
        </p:spPr>
        <p:txBody>
          <a:bodyPr wrap="none">
            <a:spAutoFit/>
          </a:bodyPr>
          <a:p>
            <a:endParaRPr dirty="0">
              <a:latin typeface="Arial" panose="020B0604020202020204" pitchFamily="34" charset="0"/>
            </a:endParaRPr>
          </a:p>
        </p:txBody>
      </p:sp>
      <p:pic>
        <p:nvPicPr>
          <p:cNvPr id="254987" name="Picture 11" descr="images6"/>
          <p:cNvPicPr>
            <a:picLocks noChangeAspect="1"/>
          </p:cNvPicPr>
          <p:nvPr/>
        </p:nvPicPr>
        <p:blipFill>
          <a:blip r:embed="rId1"/>
          <a:stretch>
            <a:fillRect/>
          </a:stretch>
        </p:blipFill>
        <p:spPr>
          <a:xfrm>
            <a:off x="785813" y="1116013"/>
            <a:ext cx="7864475" cy="5443537"/>
          </a:xfrm>
          <a:prstGeom prst="rect">
            <a:avLst/>
          </a:prstGeom>
          <a:noFill/>
          <a:ln w="9525">
            <a:noFill/>
          </a:ln>
        </p:spPr>
      </p:pic>
      <p:grpSp>
        <p:nvGrpSpPr>
          <p:cNvPr id="254990" name="Group 14"/>
          <p:cNvGrpSpPr/>
          <p:nvPr/>
        </p:nvGrpSpPr>
        <p:grpSpPr>
          <a:xfrm>
            <a:off x="665163" y="817563"/>
            <a:ext cx="7726362" cy="5753100"/>
            <a:chOff x="436" y="496"/>
            <a:chExt cx="4867" cy="3624"/>
          </a:xfrm>
        </p:grpSpPr>
        <p:pic>
          <p:nvPicPr>
            <p:cNvPr id="14350" name="Picture 12" descr="2-Moitruong"/>
            <p:cNvPicPr>
              <a:picLocks noChangeAspect="1"/>
            </p:cNvPicPr>
            <p:nvPr/>
          </p:nvPicPr>
          <p:blipFill>
            <a:blip r:embed="rId2"/>
            <a:stretch>
              <a:fillRect/>
            </a:stretch>
          </p:blipFill>
          <p:spPr>
            <a:xfrm>
              <a:off x="436" y="496"/>
              <a:ext cx="4867" cy="3624"/>
            </a:xfrm>
            <a:prstGeom prst="rect">
              <a:avLst/>
            </a:prstGeom>
            <a:noFill/>
            <a:ln w="9525">
              <a:noFill/>
            </a:ln>
          </p:spPr>
        </p:pic>
        <p:sp>
          <p:nvSpPr>
            <p:cNvPr id="14351" name="Text Box 13"/>
            <p:cNvSpPr txBox="1"/>
            <p:nvPr/>
          </p:nvSpPr>
          <p:spPr>
            <a:xfrm>
              <a:off x="1202" y="1618"/>
              <a:ext cx="2567" cy="404"/>
            </a:xfrm>
            <a:prstGeom prst="rect">
              <a:avLst/>
            </a:prstGeom>
            <a:noFill/>
            <a:ln w="9525">
              <a:noFill/>
            </a:ln>
          </p:spPr>
          <p:txBody>
            <a:bodyPr>
              <a:spAutoFit/>
            </a:bodyPr>
            <a:p>
              <a:pPr algn="ctr">
                <a:spcBef>
                  <a:spcPct val="50000"/>
                </a:spcBef>
              </a:pPr>
              <a:r>
                <a:rPr sz="1800" b="0" dirty="0">
                  <a:latin typeface="Times New Roman" panose="02020603050405020304" pitchFamily="18" charset="0"/>
                </a:rPr>
                <a:t>Học sinh xếp hình lãnh thổ Việt Nam  thể hiện chủ quyền biển đảo</a:t>
              </a:r>
              <a:endParaRPr sz="1800" b="0" dirty="0">
                <a:latin typeface="Times New Roman" panose="02020603050405020304" pitchFamily="18" charset="0"/>
              </a:endParaRPr>
            </a:p>
          </p:txBody>
        </p:sp>
      </p:grpSp>
      <p:pic>
        <p:nvPicPr>
          <p:cNvPr id="254991" name="Picture 15" descr="chỉ mục1"/>
          <p:cNvPicPr>
            <a:picLocks noChangeAspect="1"/>
          </p:cNvPicPr>
          <p:nvPr/>
        </p:nvPicPr>
        <p:blipFill>
          <a:blip r:embed="rId3"/>
          <a:stretch>
            <a:fillRect/>
          </a:stretch>
        </p:blipFill>
        <p:spPr>
          <a:xfrm>
            <a:off x="541338" y="960438"/>
            <a:ext cx="7669212" cy="5568950"/>
          </a:xfrm>
          <a:prstGeom prst="rect">
            <a:avLst/>
          </a:prstGeom>
          <a:noFill/>
          <a:ln w="9525">
            <a:noFill/>
          </a:ln>
        </p:spPr>
      </p:pic>
      <p:sp>
        <p:nvSpPr>
          <p:cNvPr id="254992" name="Text Box 16"/>
          <p:cNvSpPr txBox="1"/>
          <p:nvPr/>
        </p:nvSpPr>
        <p:spPr>
          <a:xfrm>
            <a:off x="1019175" y="1577975"/>
            <a:ext cx="6630988" cy="779463"/>
          </a:xfrm>
          <a:prstGeom prst="rect">
            <a:avLst/>
          </a:prstGeom>
          <a:noFill/>
          <a:ln w="9525">
            <a:noFill/>
          </a:ln>
        </p:spPr>
        <p:txBody>
          <a:bodyPr>
            <a:spAutoFit/>
          </a:bodyPr>
          <a:p>
            <a:pPr algn="ctr">
              <a:spcBef>
                <a:spcPct val="50000"/>
              </a:spcBef>
            </a:pPr>
            <a:r>
              <a:rPr sz="1800" b="0" dirty="0">
                <a:latin typeface="Arial" panose="020B0604020202020204" pitchFamily="34" charset="0"/>
              </a:rPr>
              <a:t>Lá cờ tổ quốc bằng gốm lớn nhất </a:t>
            </a:r>
            <a:endParaRPr sz="1800" b="0" dirty="0">
              <a:latin typeface="Arial" panose="020B0604020202020204" pitchFamily="34" charset="0"/>
            </a:endParaRPr>
          </a:p>
          <a:p>
            <a:pPr algn="ctr">
              <a:spcBef>
                <a:spcPct val="50000"/>
              </a:spcBef>
            </a:pPr>
            <a:r>
              <a:rPr sz="1800" b="0" dirty="0">
                <a:latin typeface="Arial" panose="020B0604020202020204" pitchFamily="34" charset="0"/>
              </a:rPr>
              <a:t>Việt Nam trên đảo Trường Sa</a:t>
            </a:r>
            <a:endParaRPr sz="1800" b="0" dirty="0">
              <a:latin typeface="Arial" panose="020B0604020202020204" pitchFamily="34" charset="0"/>
            </a:endParaRPr>
          </a:p>
        </p:txBody>
      </p:sp>
      <p:pic>
        <p:nvPicPr>
          <p:cNvPr id="254993" name="Picture 2" descr="1295146714-tap-luyen-4"/>
          <p:cNvPicPr>
            <a:picLocks noChangeAspect="1"/>
          </p:cNvPicPr>
          <p:nvPr/>
        </p:nvPicPr>
        <p:blipFill>
          <a:blip r:embed="rId4"/>
          <a:stretch>
            <a:fillRect/>
          </a:stretch>
        </p:blipFill>
        <p:spPr>
          <a:xfrm>
            <a:off x="641350" y="228600"/>
            <a:ext cx="7859713" cy="6183313"/>
          </a:xfrm>
          <a:prstGeom prst="rect">
            <a:avLst/>
          </a:prstGeom>
          <a:noFill/>
          <a:ln w="9525">
            <a:noFill/>
          </a:ln>
        </p:spPr>
      </p:pic>
      <p:sp>
        <p:nvSpPr>
          <p:cNvPr id="254994" name="Text Box 3"/>
          <p:cNvSpPr txBox="1"/>
          <p:nvPr/>
        </p:nvSpPr>
        <p:spPr>
          <a:xfrm>
            <a:off x="1447800" y="5781675"/>
            <a:ext cx="6781800" cy="457200"/>
          </a:xfrm>
          <a:prstGeom prst="rect">
            <a:avLst/>
          </a:prstGeom>
          <a:noFill/>
          <a:ln w="38100">
            <a:noFill/>
          </a:ln>
        </p:spPr>
        <p:txBody>
          <a:bodyPr>
            <a:spAutoFit/>
          </a:bodyPr>
          <a:p>
            <a:pPr eaLnBrk="0" hangingPunct="0">
              <a:spcBef>
                <a:spcPct val="50000"/>
              </a:spcBef>
            </a:pPr>
            <a:r>
              <a:rPr sz="2400" dirty="0">
                <a:latin typeface="Times New Roman" panose="02020603050405020304" pitchFamily="18" charset="0"/>
              </a:rPr>
              <a:t>BẢO VỆ CHỦ QUYỀN BIỂN, ĐẢO VIỆT NAM</a:t>
            </a:r>
            <a:endParaRPr sz="2400" dirty="0">
              <a:latin typeface="Times New Roman" panose="02020603050405020304" pitchFamily="18" charset="0"/>
            </a:endParaRPr>
          </a:p>
        </p:txBody>
      </p:sp>
      <p:pic>
        <p:nvPicPr>
          <p:cNvPr id="254997" name="Picture 21" descr="Kết quả hình ảnh cho HÌNH ẢNH CHO ĐẢO TRƯỜNG SA HOÀNG SA"/>
          <p:cNvPicPr>
            <a:picLocks noChangeAspect="1"/>
          </p:cNvPicPr>
          <p:nvPr/>
        </p:nvPicPr>
        <p:blipFill>
          <a:blip r:embed="rId5"/>
          <a:stretch>
            <a:fillRect/>
          </a:stretch>
        </p:blipFill>
        <p:spPr>
          <a:xfrm>
            <a:off x="476250" y="280988"/>
            <a:ext cx="8191500" cy="6008687"/>
          </a:xfrm>
          <a:prstGeom prst="rect">
            <a:avLst/>
          </a:prstGeom>
          <a:noFill/>
          <a:ln w="9525">
            <a:noFill/>
          </a:ln>
        </p:spPr>
      </p:pic>
      <p:sp>
        <p:nvSpPr>
          <p:cNvPr id="254998" name="Text Box 22"/>
          <p:cNvSpPr txBox="1"/>
          <p:nvPr/>
        </p:nvSpPr>
        <p:spPr>
          <a:xfrm>
            <a:off x="2838450" y="4824413"/>
            <a:ext cx="3978275" cy="579437"/>
          </a:xfrm>
          <a:prstGeom prst="rect">
            <a:avLst/>
          </a:prstGeom>
          <a:noFill/>
          <a:ln w="9525">
            <a:noFill/>
          </a:ln>
        </p:spPr>
        <p:txBody>
          <a:bodyPr wrap="none">
            <a:spAutoFit/>
          </a:bodyPr>
          <a:p>
            <a:r>
              <a:rPr dirty="0">
                <a:solidFill>
                  <a:srgbClr val="FF0000"/>
                </a:solidFill>
                <a:latin typeface="Times New Roman" panose="02020603050405020304" pitchFamily="18" charset="0"/>
              </a:rPr>
              <a:t>Quần đảo Trường Sa</a:t>
            </a:r>
            <a:endParaRPr dirty="0">
              <a:solidFill>
                <a:srgbClr val="FF0000"/>
              </a:solidFill>
              <a:latin typeface="Times New Roman" panose="02020603050405020304" pitchFamily="18" charset="0"/>
            </a:endParaRPr>
          </a:p>
        </p:txBody>
      </p:sp>
    </p:spTree>
  </p:cSld>
  <p:clrMapOvr>
    <a:masterClrMapping/>
  </p:clrMapOvr>
  <p:transition>
    <p:wedg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4987"/>
                                        </p:tgtEl>
                                        <p:attrNameLst>
                                          <p:attrName>style.visibility</p:attrName>
                                        </p:attrNameLst>
                                      </p:cBhvr>
                                      <p:to>
                                        <p:strVal val="visible"/>
                                      </p:to>
                                    </p:set>
                                    <p:animEffect transition="in" filter="blinds(horizontal)">
                                      <p:cBhvr>
                                        <p:cTn id="7" dur="500"/>
                                        <p:tgtEl>
                                          <p:spTgt spid="2549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4987"/>
                                        </p:tgtEl>
                                        <p:attrNameLst>
                                          <p:attrName>style.visibility</p:attrName>
                                        </p:attrNameLst>
                                      </p:cBhvr>
                                      <p:to>
                                        <p:strVal val="visible"/>
                                      </p:to>
                                    </p:set>
                                    <p:animEffect transition="in" filter="blinds(horizontal)">
                                      <p:cBhvr>
                                        <p:cTn id="12" dur="500"/>
                                        <p:tgtEl>
                                          <p:spTgt spid="2549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4990"/>
                                        </p:tgtEl>
                                        <p:attrNameLst>
                                          <p:attrName>style.visibility</p:attrName>
                                        </p:attrNameLst>
                                      </p:cBhvr>
                                      <p:to>
                                        <p:strVal val="visible"/>
                                      </p:to>
                                    </p:set>
                                    <p:animEffect transition="in" filter="blinds(horizontal)">
                                      <p:cBhvr>
                                        <p:cTn id="17" dur="500"/>
                                        <p:tgtEl>
                                          <p:spTgt spid="25499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4991"/>
                                        </p:tgtEl>
                                        <p:attrNameLst>
                                          <p:attrName>style.visibility</p:attrName>
                                        </p:attrNameLst>
                                      </p:cBhvr>
                                      <p:to>
                                        <p:strVal val="visible"/>
                                      </p:to>
                                    </p:set>
                                    <p:animEffect transition="in" filter="box(in)">
                                      <p:cBhvr>
                                        <p:cTn id="22" dur="500"/>
                                        <p:tgtEl>
                                          <p:spTgt spid="25499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4992"/>
                                        </p:tgtEl>
                                        <p:attrNameLst>
                                          <p:attrName>style.visibility</p:attrName>
                                        </p:attrNameLst>
                                      </p:cBhvr>
                                      <p:to>
                                        <p:strVal val="visible"/>
                                      </p:to>
                                    </p:set>
                                    <p:animEffect transition="in" filter="blinds(horizontal)">
                                      <p:cBhvr>
                                        <p:cTn id="27" dur="500"/>
                                        <p:tgtEl>
                                          <p:spTgt spid="254992"/>
                                        </p:tgtEl>
                                      </p:cBhvr>
                                    </p:animEffect>
                                  </p:childTnLst>
                                </p:cTn>
                              </p:par>
                              <p:par>
                                <p:cTn id="28" presetID="3" presetClass="entr" presetSubtype="10" fill="hold" nodeType="withEffect">
                                  <p:stCondLst>
                                    <p:cond delay="0"/>
                                  </p:stCondLst>
                                  <p:childTnLst>
                                    <p:set>
                                      <p:cBhvr>
                                        <p:cTn id="29" dur="1" fill="hold">
                                          <p:stCondLst>
                                            <p:cond delay="0"/>
                                          </p:stCondLst>
                                        </p:cTn>
                                        <p:tgtEl>
                                          <p:spTgt spid="254991"/>
                                        </p:tgtEl>
                                        <p:attrNameLst>
                                          <p:attrName>style.visibility</p:attrName>
                                        </p:attrNameLst>
                                      </p:cBhvr>
                                      <p:to>
                                        <p:strVal val="visible"/>
                                      </p:to>
                                    </p:set>
                                    <p:animEffect transition="in" filter="blinds(horizontal)">
                                      <p:cBhvr>
                                        <p:cTn id="30" dur="500"/>
                                        <p:tgtEl>
                                          <p:spTgt spid="25499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54994"/>
                                        </p:tgtEl>
                                        <p:attrNameLst>
                                          <p:attrName>style.visibility</p:attrName>
                                        </p:attrNameLst>
                                      </p:cBhvr>
                                      <p:to>
                                        <p:strVal val="visible"/>
                                      </p:to>
                                    </p:set>
                                    <p:animEffect transition="in" filter="box(in)">
                                      <p:cBhvr>
                                        <p:cTn id="35" dur="500"/>
                                        <p:tgtEl>
                                          <p:spTgt spid="254994"/>
                                        </p:tgtEl>
                                      </p:cBhvr>
                                    </p:animEffect>
                                  </p:childTnLst>
                                </p:cTn>
                              </p:par>
                              <p:par>
                                <p:cTn id="36" presetID="4" presetClass="entr" presetSubtype="16" fill="hold" nodeType="withEffect">
                                  <p:stCondLst>
                                    <p:cond delay="0"/>
                                  </p:stCondLst>
                                  <p:childTnLst>
                                    <p:set>
                                      <p:cBhvr>
                                        <p:cTn id="37" dur="1" fill="hold">
                                          <p:stCondLst>
                                            <p:cond delay="0"/>
                                          </p:stCondLst>
                                        </p:cTn>
                                        <p:tgtEl>
                                          <p:spTgt spid="254993"/>
                                        </p:tgtEl>
                                        <p:attrNameLst>
                                          <p:attrName>style.visibility</p:attrName>
                                        </p:attrNameLst>
                                      </p:cBhvr>
                                      <p:to>
                                        <p:strVal val="visible"/>
                                      </p:to>
                                    </p:set>
                                    <p:animEffect transition="in" filter="box(in)">
                                      <p:cBhvr>
                                        <p:cTn id="38" dur="500"/>
                                        <p:tgtEl>
                                          <p:spTgt spid="254993"/>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54998"/>
                                        </p:tgtEl>
                                        <p:attrNameLst>
                                          <p:attrName>style.visibility</p:attrName>
                                        </p:attrNameLst>
                                      </p:cBhvr>
                                      <p:to>
                                        <p:strVal val="visible"/>
                                      </p:to>
                                    </p:set>
                                    <p:animEffect transition="in" filter="box(in)">
                                      <p:cBhvr>
                                        <p:cTn id="43" dur="500"/>
                                        <p:tgtEl>
                                          <p:spTgt spid="254998"/>
                                        </p:tgtEl>
                                      </p:cBhvr>
                                    </p:animEffect>
                                  </p:childTnLst>
                                </p:cTn>
                              </p:par>
                              <p:par>
                                <p:cTn id="44" presetID="4" presetClass="entr" presetSubtype="16" fill="hold" nodeType="withEffect">
                                  <p:stCondLst>
                                    <p:cond delay="0"/>
                                  </p:stCondLst>
                                  <p:childTnLst>
                                    <p:set>
                                      <p:cBhvr>
                                        <p:cTn id="45" dur="1" fill="hold">
                                          <p:stCondLst>
                                            <p:cond delay="0"/>
                                          </p:stCondLst>
                                        </p:cTn>
                                        <p:tgtEl>
                                          <p:spTgt spid="254997"/>
                                        </p:tgtEl>
                                        <p:attrNameLst>
                                          <p:attrName>style.visibility</p:attrName>
                                        </p:attrNameLst>
                                      </p:cBhvr>
                                      <p:to>
                                        <p:strVal val="visible"/>
                                      </p:to>
                                    </p:set>
                                    <p:animEffect transition="in" filter="box(in)">
                                      <p:cBhvr>
                                        <p:cTn id="46" dur="500"/>
                                        <p:tgtEl>
                                          <p:spTgt spid="25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2" grpId="0"/>
      <p:bldP spid="254994" grpId="0"/>
      <p:bldP spid="2549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Slide Number Placeholder 5"/>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sp>
        <p:nvSpPr>
          <p:cNvPr id="20482" name="Rectangle 2"/>
          <p:cNvSpPr/>
          <p:nvPr/>
        </p:nvSpPr>
        <p:spPr>
          <a:xfrm>
            <a:off x="762000" y="0"/>
            <a:ext cx="3505200" cy="701675"/>
          </a:xfrm>
          <a:prstGeom prst="rect">
            <a:avLst/>
          </a:prstGeom>
          <a:noFill/>
          <a:ln w="38100">
            <a:noFill/>
          </a:ln>
        </p:spPr>
        <p:txBody>
          <a:bodyPr>
            <a:spAutoFit/>
          </a:bodyPr>
          <a:p>
            <a:pPr algn="ctr" eaLnBrk="0" hangingPunct="0">
              <a:spcBef>
                <a:spcPct val="50000"/>
              </a:spcBef>
            </a:pPr>
            <a:r>
              <a:rPr sz="4000" dirty="0">
                <a:solidFill>
                  <a:srgbClr val="0033CC"/>
                </a:solidFill>
                <a:latin typeface="VNI-Duff" pitchFamily="2" charset="0"/>
              </a:rPr>
              <a:t>  </a:t>
            </a:r>
            <a:r>
              <a:rPr dirty="0">
                <a:solidFill>
                  <a:srgbClr val="0033CC"/>
                </a:solidFill>
                <a:latin typeface="VNI-Aptima" pitchFamily="2" charset="0"/>
              </a:rPr>
              <a:t>Bieån mieàn Trung</a:t>
            </a:r>
            <a:endParaRPr sz="4800" dirty="0">
              <a:solidFill>
                <a:srgbClr val="FF33CC"/>
              </a:solidFill>
              <a:latin typeface="VNI-Aptima" pitchFamily="2" charset="0"/>
            </a:endParaRPr>
          </a:p>
        </p:txBody>
      </p:sp>
      <p:grpSp>
        <p:nvGrpSpPr>
          <p:cNvPr id="2" name="Group 3"/>
          <p:cNvGrpSpPr/>
          <p:nvPr/>
        </p:nvGrpSpPr>
        <p:grpSpPr>
          <a:xfrm>
            <a:off x="304800" y="838200"/>
            <a:ext cx="4114800" cy="2667000"/>
            <a:chOff x="192" y="528"/>
            <a:chExt cx="2592" cy="1680"/>
          </a:xfrm>
        </p:grpSpPr>
        <p:pic>
          <p:nvPicPr>
            <p:cNvPr id="15384" name="Picture 4" descr="li son"/>
            <p:cNvPicPr>
              <a:picLocks noChangeAspect="1"/>
            </p:cNvPicPr>
            <p:nvPr/>
          </p:nvPicPr>
          <p:blipFill>
            <a:blip r:embed="rId1"/>
            <a:stretch>
              <a:fillRect/>
            </a:stretch>
          </p:blipFill>
          <p:spPr>
            <a:xfrm>
              <a:off x="192" y="528"/>
              <a:ext cx="2592" cy="1344"/>
            </a:xfrm>
            <a:prstGeom prst="rect">
              <a:avLst/>
            </a:prstGeom>
            <a:noFill/>
            <a:ln w="9525" cap="flat" cmpd="sng">
              <a:solidFill>
                <a:srgbClr val="CC3300"/>
              </a:solidFill>
              <a:prstDash val="solid"/>
              <a:miter/>
              <a:headEnd type="none" w="med" len="med"/>
              <a:tailEnd type="none" w="med" len="med"/>
            </a:ln>
          </p:spPr>
        </p:pic>
        <p:sp>
          <p:nvSpPr>
            <p:cNvPr id="15385" name="Text Box 5"/>
            <p:cNvSpPr txBox="1"/>
            <p:nvPr/>
          </p:nvSpPr>
          <p:spPr>
            <a:xfrm>
              <a:off x="432" y="1920"/>
              <a:ext cx="2208" cy="288"/>
            </a:xfrm>
            <a:prstGeom prst="rect">
              <a:avLst/>
            </a:prstGeom>
            <a:noFill/>
            <a:ln w="38100">
              <a:noFill/>
            </a:ln>
          </p:spPr>
          <p:txBody>
            <a:bodyPr>
              <a:spAutoFit/>
            </a:bodyPr>
            <a:p>
              <a:pPr eaLnBrk="0" hangingPunct="0">
                <a:spcBef>
                  <a:spcPct val="50000"/>
                </a:spcBef>
              </a:pPr>
              <a:r>
                <a:rPr sz="2400" dirty="0">
                  <a:latin typeface="Times New Roman" panose="02020603050405020304" pitchFamily="18" charset="0"/>
                </a:rPr>
                <a:t>Đảo Lí Sơn (Quảng Ngãi)</a:t>
              </a:r>
              <a:endParaRPr sz="2400" dirty="0">
                <a:latin typeface="Times New Roman" panose="02020603050405020304" pitchFamily="18" charset="0"/>
              </a:endParaRPr>
            </a:p>
          </p:txBody>
        </p:sp>
      </p:grpSp>
      <p:grpSp>
        <p:nvGrpSpPr>
          <p:cNvPr id="3" name="Group 6"/>
          <p:cNvGrpSpPr/>
          <p:nvPr/>
        </p:nvGrpSpPr>
        <p:grpSpPr>
          <a:xfrm>
            <a:off x="228600" y="3505200"/>
            <a:ext cx="4191000" cy="3048000"/>
            <a:chOff x="144" y="2208"/>
            <a:chExt cx="2640" cy="1920"/>
          </a:xfrm>
        </p:grpSpPr>
        <p:pic>
          <p:nvPicPr>
            <p:cNvPr id="15382" name="Picture 7" descr="phuquy-11"/>
            <p:cNvPicPr>
              <a:picLocks noChangeAspect="1"/>
            </p:cNvPicPr>
            <p:nvPr/>
          </p:nvPicPr>
          <p:blipFill>
            <a:blip r:embed="rId2"/>
            <a:stretch>
              <a:fillRect/>
            </a:stretch>
          </p:blipFill>
          <p:spPr>
            <a:xfrm>
              <a:off x="144" y="2208"/>
              <a:ext cx="2640" cy="1600"/>
            </a:xfrm>
            <a:prstGeom prst="rect">
              <a:avLst/>
            </a:prstGeom>
            <a:noFill/>
            <a:ln w="9525">
              <a:noFill/>
            </a:ln>
          </p:spPr>
        </p:pic>
        <p:sp>
          <p:nvSpPr>
            <p:cNvPr id="15383" name="Text Box 8"/>
            <p:cNvSpPr txBox="1"/>
            <p:nvPr/>
          </p:nvSpPr>
          <p:spPr>
            <a:xfrm>
              <a:off x="384" y="3840"/>
              <a:ext cx="2400" cy="288"/>
            </a:xfrm>
            <a:prstGeom prst="rect">
              <a:avLst/>
            </a:prstGeom>
            <a:noFill/>
            <a:ln w="38100">
              <a:noFill/>
            </a:ln>
          </p:spPr>
          <p:txBody>
            <a:bodyPr>
              <a:spAutoFit/>
            </a:bodyPr>
            <a:p>
              <a:pPr eaLnBrk="0" hangingPunct="0">
                <a:spcBef>
                  <a:spcPct val="50000"/>
                </a:spcBef>
              </a:pPr>
              <a:r>
                <a:rPr sz="2400" dirty="0">
                  <a:latin typeface="Times New Roman" panose="02020603050405020304" pitchFamily="18" charset="0"/>
                </a:rPr>
                <a:t>Đảo Phú Quý (Bình Thuận)</a:t>
              </a:r>
              <a:endParaRPr sz="2400" dirty="0">
                <a:latin typeface="Times New Roman" panose="02020603050405020304" pitchFamily="18" charset="0"/>
              </a:endParaRPr>
            </a:p>
          </p:txBody>
        </p:sp>
      </p:grpSp>
      <p:grpSp>
        <p:nvGrpSpPr>
          <p:cNvPr id="5" name="Group 12"/>
          <p:cNvGrpSpPr/>
          <p:nvPr/>
        </p:nvGrpSpPr>
        <p:grpSpPr>
          <a:xfrm>
            <a:off x="381000" y="3657600"/>
            <a:ext cx="3810000" cy="2911475"/>
            <a:chOff x="384" y="2304"/>
            <a:chExt cx="2400" cy="1834"/>
          </a:xfrm>
        </p:grpSpPr>
        <p:sp>
          <p:nvSpPr>
            <p:cNvPr id="15380" name="Text Box 13"/>
            <p:cNvSpPr txBox="1"/>
            <p:nvPr/>
          </p:nvSpPr>
          <p:spPr>
            <a:xfrm>
              <a:off x="384" y="3888"/>
              <a:ext cx="2400" cy="250"/>
            </a:xfrm>
            <a:prstGeom prst="rect">
              <a:avLst/>
            </a:prstGeom>
            <a:noFill/>
            <a:ln w="38100">
              <a:noFill/>
            </a:ln>
          </p:spPr>
          <p:txBody>
            <a:bodyPr>
              <a:spAutoFit/>
            </a:bodyPr>
            <a:p>
              <a:pPr eaLnBrk="0" hangingPunct="0">
                <a:spcBef>
                  <a:spcPct val="50000"/>
                </a:spcBef>
              </a:pPr>
              <a:r>
                <a:rPr sz="2000" b="0" dirty="0">
                  <a:latin typeface="Times New Roman" panose="02020603050405020304" pitchFamily="18" charset="0"/>
                </a:rPr>
                <a:t>Đảo Yến (Hội An _ Quảng Nam)</a:t>
              </a:r>
              <a:endParaRPr sz="2000" b="0" dirty="0">
                <a:latin typeface="Times New Roman" panose="02020603050405020304" pitchFamily="18" charset="0"/>
              </a:endParaRPr>
            </a:p>
          </p:txBody>
        </p:sp>
        <p:pic>
          <p:nvPicPr>
            <p:cNvPr id="15381" name="Picture 14" descr="1280110483_Cu-lao-Cham-bienxanh"/>
            <p:cNvPicPr>
              <a:picLocks noChangeAspect="1"/>
            </p:cNvPicPr>
            <p:nvPr/>
          </p:nvPicPr>
          <p:blipFill>
            <a:blip r:embed="rId3"/>
            <a:stretch>
              <a:fillRect/>
            </a:stretch>
          </p:blipFill>
          <p:spPr>
            <a:xfrm>
              <a:off x="384" y="2304"/>
              <a:ext cx="2352" cy="1512"/>
            </a:xfrm>
            <a:prstGeom prst="rect">
              <a:avLst/>
            </a:prstGeom>
            <a:noFill/>
            <a:ln w="9525">
              <a:noFill/>
            </a:ln>
          </p:spPr>
        </p:pic>
      </p:grpSp>
      <p:grpSp>
        <p:nvGrpSpPr>
          <p:cNvPr id="15367" name="Group 15"/>
          <p:cNvGrpSpPr/>
          <p:nvPr/>
        </p:nvGrpSpPr>
        <p:grpSpPr>
          <a:xfrm>
            <a:off x="4724400" y="533400"/>
            <a:ext cx="4114800" cy="5800725"/>
            <a:chOff x="2496" y="864"/>
            <a:chExt cx="3168" cy="3270"/>
          </a:xfrm>
        </p:grpSpPr>
        <p:pic>
          <p:nvPicPr>
            <p:cNvPr id="15368" name="Picture 16" descr="DSC00232"/>
            <p:cNvPicPr>
              <a:picLocks noChangeAspect="1"/>
            </p:cNvPicPr>
            <p:nvPr/>
          </p:nvPicPr>
          <p:blipFill>
            <a:blip r:embed="rId4">
              <a:lum bright="17999" contrast="24000"/>
            </a:blip>
            <a:srcRect l="3111" t="4639" r="10925" b="13722"/>
            <a:stretch>
              <a:fillRect/>
            </a:stretch>
          </p:blipFill>
          <p:spPr>
            <a:xfrm>
              <a:off x="2496" y="864"/>
              <a:ext cx="3168" cy="3269"/>
            </a:xfrm>
            <a:prstGeom prst="rect">
              <a:avLst/>
            </a:prstGeom>
            <a:solidFill>
              <a:srgbClr val="FF0000"/>
            </a:solidFill>
            <a:ln w="9525" cap="flat" cmpd="sng">
              <a:solidFill>
                <a:srgbClr val="CC3300"/>
              </a:solidFill>
              <a:prstDash val="solid"/>
              <a:miter/>
              <a:headEnd type="none" w="med" len="med"/>
              <a:tailEnd type="none" w="med" len="med"/>
            </a:ln>
          </p:spPr>
        </p:pic>
        <p:sp>
          <p:nvSpPr>
            <p:cNvPr id="15369" name="Text Box 17"/>
            <p:cNvSpPr txBox="1"/>
            <p:nvPr/>
          </p:nvSpPr>
          <p:spPr>
            <a:xfrm>
              <a:off x="3684" y="1434"/>
              <a:ext cx="484" cy="190"/>
            </a:xfrm>
            <a:prstGeom prst="rect">
              <a:avLst/>
            </a:prstGeom>
            <a:noFill/>
            <a:ln w="9525">
              <a:noFill/>
            </a:ln>
          </p:spPr>
          <p:txBody>
            <a:bodyPr>
              <a:spAutoFit/>
            </a:bodyPr>
            <a:p>
              <a:pPr>
                <a:spcBef>
                  <a:spcPct val="50000"/>
                </a:spcBef>
              </a:pPr>
              <a:r>
                <a:rPr sz="800" dirty="0">
                  <a:solidFill>
                    <a:srgbClr val="FF0000"/>
                  </a:solidFill>
                  <a:latin typeface="VNI-Avo" pitchFamily="2" charset="0"/>
                </a:rPr>
                <a:t>V. Haï Long</a:t>
              </a:r>
              <a:endParaRPr sz="800" dirty="0">
                <a:solidFill>
                  <a:srgbClr val="FF0000"/>
                </a:solidFill>
                <a:latin typeface="VNI-Avo" pitchFamily="2" charset="0"/>
              </a:endParaRPr>
            </a:p>
          </p:txBody>
        </p:sp>
        <p:sp>
          <p:nvSpPr>
            <p:cNvPr id="15370" name="Text Box 18"/>
            <p:cNvSpPr txBox="1"/>
            <p:nvPr/>
          </p:nvSpPr>
          <p:spPr>
            <a:xfrm>
              <a:off x="3743" y="1352"/>
              <a:ext cx="557" cy="206"/>
            </a:xfrm>
            <a:prstGeom prst="rect">
              <a:avLst/>
            </a:prstGeom>
            <a:noFill/>
            <a:ln w="9525">
              <a:noFill/>
            </a:ln>
          </p:spPr>
          <p:txBody>
            <a:bodyPr>
              <a:spAutoFit/>
            </a:bodyPr>
            <a:p>
              <a:pPr>
                <a:spcBef>
                  <a:spcPct val="50000"/>
                </a:spcBef>
              </a:pPr>
              <a:r>
                <a:rPr sz="900" dirty="0">
                  <a:solidFill>
                    <a:srgbClr val="FF0000"/>
                  </a:solidFill>
                  <a:latin typeface="VNI-Aptima" pitchFamily="2" charset="0"/>
                </a:rPr>
                <a:t>Ñaûo Caùi Baàu</a:t>
              </a:r>
              <a:endParaRPr sz="900" dirty="0">
                <a:solidFill>
                  <a:srgbClr val="FF0000"/>
                </a:solidFill>
                <a:latin typeface="VNI-Aptima" pitchFamily="2" charset="0"/>
              </a:endParaRPr>
            </a:p>
          </p:txBody>
        </p:sp>
        <p:sp>
          <p:nvSpPr>
            <p:cNvPr id="15371" name="Text Box 19"/>
            <p:cNvSpPr txBox="1"/>
            <p:nvPr/>
          </p:nvSpPr>
          <p:spPr>
            <a:xfrm rot="2259575">
              <a:off x="3432" y="1622"/>
              <a:ext cx="577" cy="224"/>
            </a:xfrm>
            <a:prstGeom prst="rect">
              <a:avLst/>
            </a:prstGeom>
            <a:noFill/>
            <a:ln w="9525">
              <a:noFill/>
            </a:ln>
          </p:spPr>
          <p:txBody>
            <a:bodyPr>
              <a:spAutoFit/>
            </a:bodyPr>
            <a:p>
              <a:pPr>
                <a:spcBef>
                  <a:spcPct val="50000"/>
                </a:spcBef>
              </a:pPr>
              <a:r>
                <a:rPr sz="1000" dirty="0">
                  <a:solidFill>
                    <a:srgbClr val="FF0000"/>
                  </a:solidFill>
                  <a:latin typeface="VNI-Aptima" pitchFamily="2" charset="0"/>
                </a:rPr>
                <a:t>Ñaûo Caùt Baø</a:t>
              </a:r>
              <a:endParaRPr sz="1000" dirty="0">
                <a:solidFill>
                  <a:srgbClr val="FF0000"/>
                </a:solidFill>
                <a:latin typeface="VNI-Aptima" pitchFamily="2" charset="0"/>
              </a:endParaRPr>
            </a:p>
          </p:txBody>
        </p:sp>
        <p:sp>
          <p:nvSpPr>
            <p:cNvPr id="15372" name="WordArt 20"/>
            <p:cNvSpPr>
              <a:spLocks noTextEdit="1"/>
            </p:cNvSpPr>
            <p:nvPr/>
          </p:nvSpPr>
          <p:spPr>
            <a:xfrm rot="-1391916">
              <a:off x="4548" y="2010"/>
              <a:ext cx="978" cy="366"/>
            </a:xfrm>
            <a:prstGeom prst="rect">
              <a:avLst/>
            </a:prstGeom>
          </p:spPr>
          <p:txBody>
            <a:bodyPr wrap="none" fromWordArt="1">
              <a:prstTxWarp prst="textCanDown">
                <a:avLst>
                  <a:gd name="adj" fmla="val 29593"/>
                </a:avLst>
              </a:prstTxWarp>
              <a:normAutofit/>
            </a:bodyPr>
            <a:p>
              <a:pPr algn="ctr"/>
              <a:r>
                <a:rPr lang="en-US" sz="2400" b="1">
                  <a:ln w="9525" cap="flat" cmpd="sng">
                    <a:solidFill>
                      <a:srgbClr val="3333FF"/>
                    </a:solidFill>
                    <a:prstDash val="solid"/>
                    <a:headEnd type="none" w="med" len="med"/>
                    <a:tailEnd type="none" w="med" len="med"/>
                  </a:ln>
                  <a:solidFill>
                    <a:srgbClr val="FF0000"/>
                  </a:solidFill>
                  <a:latin typeface="VNI-Times" charset="0"/>
                  <a:ea typeface="VNI-Times" charset="0"/>
                </a:rPr>
                <a:t>Quaàn ñaûo Hoaøng Sa</a:t>
              </a:r>
              <a:endParaRPr lang="en-US" sz="2400" b="1">
                <a:ln w="9525" cap="flat" cmpd="sng">
                  <a:solidFill>
                    <a:srgbClr val="3333FF"/>
                  </a:solidFill>
                  <a:prstDash val="solid"/>
                  <a:headEnd type="none" w="med" len="med"/>
                  <a:tailEnd type="none" w="med" len="med"/>
                </a:ln>
                <a:solidFill>
                  <a:srgbClr val="FF0000"/>
                </a:solidFill>
                <a:latin typeface="VNI-Times" charset="0"/>
                <a:ea typeface="VNI-Times" charset="0"/>
              </a:endParaRPr>
            </a:p>
            <a:p>
              <a:pPr algn="ctr"/>
              <a:r>
                <a:rPr lang="en-US" sz="2400" b="1">
                  <a:ln w="9525" cap="flat" cmpd="sng">
                    <a:solidFill>
                      <a:srgbClr val="3333FF"/>
                    </a:solidFill>
                    <a:prstDash val="solid"/>
                    <a:headEnd type="none" w="med" len="med"/>
                    <a:tailEnd type="none" w="med" len="med"/>
                  </a:ln>
                  <a:solidFill>
                    <a:srgbClr val="FF0000"/>
                  </a:solidFill>
                  <a:latin typeface="VNI-Times" charset="0"/>
                  <a:ea typeface="VNI-Times" charset="0"/>
                </a:rPr>
                <a:t>(TP. Ñaø Naüng)</a:t>
              </a:r>
              <a:endParaRPr lang="en-US" sz="2400" b="1">
                <a:ln w="9525" cap="flat" cmpd="sng">
                  <a:solidFill>
                    <a:srgbClr val="3333FF"/>
                  </a:solidFill>
                  <a:prstDash val="solid"/>
                  <a:headEnd type="none" w="med" len="med"/>
                  <a:tailEnd type="none" w="med" len="med"/>
                </a:ln>
                <a:solidFill>
                  <a:srgbClr val="FF0000"/>
                </a:solidFill>
                <a:latin typeface="VNI-Times" charset="0"/>
                <a:ea typeface="VNI-Times" charset="0"/>
              </a:endParaRPr>
            </a:p>
          </p:txBody>
        </p:sp>
        <p:sp>
          <p:nvSpPr>
            <p:cNvPr id="15373" name="WordArt 21"/>
            <p:cNvSpPr>
              <a:spLocks noTextEdit="1"/>
            </p:cNvSpPr>
            <p:nvPr/>
          </p:nvSpPr>
          <p:spPr>
            <a:xfrm rot="-1391916">
              <a:off x="4697" y="3585"/>
              <a:ext cx="874" cy="333"/>
            </a:xfrm>
            <a:prstGeom prst="rect">
              <a:avLst/>
            </a:prstGeom>
          </p:spPr>
          <p:txBody>
            <a:bodyPr wrap="none" fromWordArt="1">
              <a:prstTxWarp prst="textCanDown">
                <a:avLst>
                  <a:gd name="adj" fmla="val 29593"/>
                </a:avLst>
              </a:prstTxWarp>
              <a:normAutofit/>
            </a:bodyPr>
            <a:p>
              <a:pPr algn="ctr"/>
              <a:r>
                <a:rPr lang="en-US" sz="2400" b="1">
                  <a:ln w="9525" cap="flat" cmpd="sng">
                    <a:solidFill>
                      <a:srgbClr val="6600FF"/>
                    </a:solidFill>
                    <a:prstDash val="solid"/>
                    <a:headEnd type="none" w="med" len="med"/>
                    <a:tailEnd type="none" w="med" len="med"/>
                  </a:ln>
                  <a:solidFill>
                    <a:srgbClr val="FF0000"/>
                  </a:solidFill>
                  <a:latin typeface="VNI-Times" charset="0"/>
                  <a:ea typeface="VNI-Times" charset="0"/>
                </a:rPr>
                <a:t>Quaàn ñaûo Tröôøng Sa</a:t>
              </a:r>
              <a:endParaRPr lang="en-US" sz="2400" b="1">
                <a:ln w="9525" cap="flat" cmpd="sng">
                  <a:solidFill>
                    <a:srgbClr val="6600FF"/>
                  </a:solidFill>
                  <a:prstDash val="solid"/>
                  <a:headEnd type="none" w="med" len="med"/>
                  <a:tailEnd type="none" w="med" len="med"/>
                </a:ln>
                <a:solidFill>
                  <a:srgbClr val="FF0000"/>
                </a:solidFill>
                <a:latin typeface="VNI-Times" charset="0"/>
                <a:ea typeface="VNI-Times" charset="0"/>
              </a:endParaRPr>
            </a:p>
            <a:p>
              <a:pPr algn="ctr"/>
              <a:r>
                <a:rPr lang="en-US" sz="2400" b="1">
                  <a:ln w="9525" cap="flat" cmpd="sng">
                    <a:solidFill>
                      <a:srgbClr val="6600FF"/>
                    </a:solidFill>
                    <a:prstDash val="solid"/>
                    <a:headEnd type="none" w="med" len="med"/>
                    <a:tailEnd type="none" w="med" len="med"/>
                  </a:ln>
                  <a:solidFill>
                    <a:srgbClr val="FF0000"/>
                  </a:solidFill>
                  <a:latin typeface="VNI-Times" charset="0"/>
                  <a:ea typeface="VNI-Times" charset="0"/>
                </a:rPr>
                <a:t>(Tænh. Khaùnh Hoøa)</a:t>
              </a:r>
              <a:endParaRPr lang="en-US" sz="2400" b="1">
                <a:ln w="9525" cap="flat" cmpd="sng">
                  <a:solidFill>
                    <a:srgbClr val="6600FF"/>
                  </a:solidFill>
                  <a:prstDash val="solid"/>
                  <a:headEnd type="none" w="med" len="med"/>
                  <a:tailEnd type="none" w="med" len="med"/>
                </a:ln>
                <a:solidFill>
                  <a:srgbClr val="FF0000"/>
                </a:solidFill>
                <a:latin typeface="VNI-Times" charset="0"/>
                <a:ea typeface="VNI-Times" charset="0"/>
              </a:endParaRPr>
            </a:p>
          </p:txBody>
        </p:sp>
        <p:sp>
          <p:nvSpPr>
            <p:cNvPr id="15374" name="Text Box 22"/>
            <p:cNvSpPr txBox="1"/>
            <p:nvPr/>
          </p:nvSpPr>
          <p:spPr>
            <a:xfrm>
              <a:off x="2628" y="3603"/>
              <a:ext cx="574" cy="361"/>
            </a:xfrm>
            <a:prstGeom prst="rect">
              <a:avLst/>
            </a:prstGeom>
            <a:noFill/>
            <a:ln w="9525">
              <a:noFill/>
            </a:ln>
          </p:spPr>
          <p:txBody>
            <a:bodyPr>
              <a:spAutoFit/>
            </a:bodyPr>
            <a:p>
              <a:pPr>
                <a:spcBef>
                  <a:spcPct val="50000"/>
                </a:spcBef>
              </a:pPr>
              <a:r>
                <a:rPr sz="1200" dirty="0">
                  <a:solidFill>
                    <a:srgbClr val="FF0000"/>
                  </a:solidFill>
                  <a:latin typeface="VNI-Aptima" pitchFamily="2" charset="0"/>
                </a:rPr>
                <a:t>Ñaûo Phuù Quoác</a:t>
              </a:r>
              <a:endParaRPr sz="1200" dirty="0">
                <a:solidFill>
                  <a:srgbClr val="FF0000"/>
                </a:solidFill>
                <a:latin typeface="VNI-Aptima" pitchFamily="2" charset="0"/>
              </a:endParaRPr>
            </a:p>
          </p:txBody>
        </p:sp>
        <p:sp>
          <p:nvSpPr>
            <p:cNvPr id="15375" name="Text Box 23"/>
            <p:cNvSpPr txBox="1"/>
            <p:nvPr/>
          </p:nvSpPr>
          <p:spPr>
            <a:xfrm>
              <a:off x="3449" y="3791"/>
              <a:ext cx="631" cy="292"/>
            </a:xfrm>
            <a:prstGeom prst="rect">
              <a:avLst/>
            </a:prstGeom>
            <a:noFill/>
            <a:ln w="9525">
              <a:noFill/>
            </a:ln>
          </p:spPr>
          <p:txBody>
            <a:bodyPr>
              <a:spAutoFit/>
            </a:bodyPr>
            <a:p>
              <a:pPr>
                <a:spcBef>
                  <a:spcPct val="50000"/>
                </a:spcBef>
              </a:pPr>
              <a:r>
                <a:rPr sz="1400" dirty="0">
                  <a:solidFill>
                    <a:srgbClr val="FF0000"/>
                  </a:solidFill>
                  <a:latin typeface="VNI-Aptima" pitchFamily="2" charset="0"/>
                </a:rPr>
                <a:t>Coân Ñaûo</a:t>
              </a:r>
              <a:endParaRPr sz="1400" dirty="0">
                <a:solidFill>
                  <a:srgbClr val="FF0000"/>
                </a:solidFill>
                <a:latin typeface="VNI-Aptima" pitchFamily="2" charset="0"/>
              </a:endParaRPr>
            </a:p>
          </p:txBody>
        </p:sp>
        <p:sp>
          <p:nvSpPr>
            <p:cNvPr id="15376" name="Text Box 24"/>
            <p:cNvSpPr txBox="1"/>
            <p:nvPr/>
          </p:nvSpPr>
          <p:spPr>
            <a:xfrm>
              <a:off x="4074" y="2424"/>
              <a:ext cx="886" cy="327"/>
            </a:xfrm>
            <a:prstGeom prst="rect">
              <a:avLst/>
            </a:prstGeom>
            <a:noFill/>
            <a:ln w="9525">
              <a:noFill/>
            </a:ln>
          </p:spPr>
          <p:txBody>
            <a:bodyPr>
              <a:spAutoFit/>
            </a:bodyPr>
            <a:p>
              <a:pPr>
                <a:spcBef>
                  <a:spcPct val="50000"/>
                </a:spcBef>
              </a:pPr>
              <a:r>
                <a:rPr sz="1600" dirty="0">
                  <a:solidFill>
                    <a:srgbClr val="FF0000"/>
                  </a:solidFill>
                  <a:latin typeface="VNI-Aptima" pitchFamily="2" charset="0"/>
                </a:rPr>
                <a:t>Ñaûo Lyù Sôn</a:t>
              </a:r>
              <a:endParaRPr sz="1600" dirty="0">
                <a:solidFill>
                  <a:srgbClr val="FF0000"/>
                </a:solidFill>
                <a:latin typeface="VNI-Aptima" pitchFamily="2" charset="0"/>
              </a:endParaRPr>
            </a:p>
          </p:txBody>
        </p:sp>
        <p:sp>
          <p:nvSpPr>
            <p:cNvPr id="15377" name="Text Box 25"/>
            <p:cNvSpPr txBox="1"/>
            <p:nvPr/>
          </p:nvSpPr>
          <p:spPr>
            <a:xfrm>
              <a:off x="4060" y="3416"/>
              <a:ext cx="768" cy="292"/>
            </a:xfrm>
            <a:prstGeom prst="rect">
              <a:avLst/>
            </a:prstGeom>
            <a:noFill/>
            <a:ln w="9525">
              <a:noFill/>
            </a:ln>
          </p:spPr>
          <p:txBody>
            <a:bodyPr>
              <a:spAutoFit/>
            </a:bodyPr>
            <a:p>
              <a:pPr>
                <a:spcBef>
                  <a:spcPct val="50000"/>
                </a:spcBef>
              </a:pPr>
              <a:r>
                <a:rPr sz="1400" dirty="0">
                  <a:solidFill>
                    <a:srgbClr val="FF0000"/>
                  </a:solidFill>
                  <a:latin typeface="VNI-Aptima" pitchFamily="2" charset="0"/>
                </a:rPr>
                <a:t>Ñaûo Phuù Quyù</a:t>
              </a:r>
              <a:endParaRPr sz="1400" dirty="0">
                <a:solidFill>
                  <a:srgbClr val="FF0000"/>
                </a:solidFill>
                <a:latin typeface="VNI-Aptima" pitchFamily="2" charset="0"/>
              </a:endParaRPr>
            </a:p>
          </p:txBody>
        </p:sp>
        <p:sp>
          <p:nvSpPr>
            <p:cNvPr id="15378" name="WordArt 26"/>
            <p:cNvSpPr>
              <a:spLocks noTextEdit="1"/>
            </p:cNvSpPr>
            <p:nvPr/>
          </p:nvSpPr>
          <p:spPr>
            <a:xfrm rot="-2972461">
              <a:off x="3700" y="1784"/>
              <a:ext cx="403" cy="83"/>
            </a:xfrm>
            <a:prstGeom prst="rect">
              <a:avLst/>
            </a:prstGeom>
          </p:spPr>
          <p:txBody>
            <a:bodyPr wrap="none" fromWordArt="1">
              <a:prstTxWarp prst="textArchUp">
                <a:avLst>
                  <a:gd name="adj" fmla="val 10800019"/>
                </a:avLst>
              </a:prstTxWarp>
              <a:normAutofit/>
            </a:bodyPr>
            <a:p>
              <a:pPr algn="ctr"/>
              <a:r>
                <a:rPr lang="en-US" sz="800" b="1">
                  <a:ln w="9525" cap="flat" cmpd="sng">
                    <a:solidFill>
                      <a:srgbClr val="3333FF"/>
                    </a:solidFill>
                    <a:prstDash val="solid"/>
                    <a:headEnd type="none" w="med" len="med"/>
                    <a:tailEnd type="none" w="med" len="med"/>
                  </a:ln>
                  <a:solidFill>
                    <a:srgbClr val="6600FF"/>
                  </a:solidFill>
                  <a:latin typeface="VNI-Times" charset="0"/>
                  <a:ea typeface="VNI-Times" charset="0"/>
                </a:rPr>
                <a:t>VÒNH BAÉC BOÄ</a:t>
              </a:r>
              <a:endParaRPr lang="en-US" sz="800" b="1">
                <a:ln w="9525" cap="flat" cmpd="sng">
                  <a:solidFill>
                    <a:srgbClr val="3333FF"/>
                  </a:solidFill>
                  <a:prstDash val="solid"/>
                  <a:headEnd type="none" w="med" len="med"/>
                  <a:tailEnd type="none" w="med" len="med"/>
                </a:ln>
                <a:solidFill>
                  <a:srgbClr val="6600FF"/>
                </a:solidFill>
                <a:latin typeface="VNI-Times" charset="0"/>
                <a:ea typeface="VNI-Times" charset="0"/>
              </a:endParaRPr>
            </a:p>
          </p:txBody>
        </p:sp>
        <p:sp>
          <p:nvSpPr>
            <p:cNvPr id="15379" name="WordArt 27"/>
            <p:cNvSpPr>
              <a:spLocks noTextEdit="1"/>
            </p:cNvSpPr>
            <p:nvPr/>
          </p:nvSpPr>
          <p:spPr>
            <a:xfrm rot="3386930">
              <a:off x="2394" y="3793"/>
              <a:ext cx="638" cy="44"/>
            </a:xfrm>
            <a:prstGeom prst="rect">
              <a:avLst/>
            </a:prstGeom>
          </p:spPr>
          <p:txBody>
            <a:bodyPr wrap="none" fromWordArt="1">
              <a:prstTxWarp prst="textArchDown">
                <a:avLst>
                  <a:gd name="adj" fmla="val 19826271"/>
                </a:avLst>
              </a:prstTxWarp>
              <a:normAutofit/>
            </a:bodyPr>
            <a:p>
              <a:pPr algn="ctr"/>
              <a:r>
                <a:rPr lang="en-US" sz="1000" b="1">
                  <a:ln w="9525" cap="flat" cmpd="sng">
                    <a:solidFill>
                      <a:srgbClr val="3333FF"/>
                    </a:solidFill>
                    <a:prstDash val="solid"/>
                    <a:headEnd type="none" w="med" len="med"/>
                    <a:tailEnd type="none" w="med" len="med"/>
                  </a:ln>
                  <a:solidFill>
                    <a:srgbClr val="3333FF"/>
                  </a:solidFill>
                  <a:latin typeface="VNI-Times" charset="0"/>
                  <a:ea typeface="VNI-Times" charset="0"/>
                </a:rPr>
                <a:t>VÒNH THAÙI LAN</a:t>
              </a:r>
              <a:endParaRPr lang="en-US" sz="1000" b="1">
                <a:ln w="9525" cap="flat" cmpd="sng">
                  <a:solidFill>
                    <a:srgbClr val="3333FF"/>
                  </a:solidFill>
                  <a:prstDash val="solid"/>
                  <a:headEnd type="none" w="med" len="med"/>
                  <a:tailEnd type="none" w="med" len="med"/>
                </a:ln>
                <a:solidFill>
                  <a:srgbClr val="3333FF"/>
                </a:solidFill>
                <a:latin typeface="VNI-Times" charset="0"/>
                <a:ea typeface="VNI-Times" charset="0"/>
              </a:endParaRPr>
            </a:p>
          </p:txBody>
        </p:sp>
      </p:grpSp>
    </p:spTree>
  </p:cSld>
  <p:clrMapOvr>
    <a:masterClrMapping/>
  </p:clrMapOvr>
  <p:transition>
    <p:wedg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edge">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000000"/>
                                          </p:val>
                                        </p:tav>
                                        <p:tav tm="100000">
                                          <p:val>
                                            <p:strVal val="#ppt_w"/>
                                          </p:val>
                                        </p:tav>
                                      </p:tavLst>
                                    </p:anim>
                                    <p:anim calcmode="lin" valueType="num">
                                      <p:cBhvr>
                                        <p:cTn id="18" dur="1000" fill="hold"/>
                                        <p:tgtEl>
                                          <p:spTgt spid="3"/>
                                        </p:tgtEl>
                                        <p:attrNameLst>
                                          <p:attrName>ppt_h</p:attrName>
                                        </p:attrNameLst>
                                      </p:cBhvr>
                                      <p:tavLst>
                                        <p:tav tm="0">
                                          <p:val>
                                            <p:fltVal val="0,000000"/>
                                          </p:val>
                                        </p:tav>
                                        <p:tav tm="100000">
                                          <p:val>
                                            <p:strVal val="#ppt_h"/>
                                          </p:val>
                                        </p:tav>
                                      </p:tavLst>
                                    </p:anim>
                                    <p:anim calcmode="lin" valueType="num">
                                      <p:cBhvr>
                                        <p:cTn id="19" dur="1000" fill="hold"/>
                                        <p:tgtEl>
                                          <p:spTgt spid="3"/>
                                        </p:tgtEl>
                                        <p:attrNameLst>
                                          <p:attrName>ppt_x</p:attrName>
                                        </p:attrNameLst>
                                      </p:cBhvr>
                                      <p:tavLst>
                                        <p:tav tm="0" fmla="#ppt_x+(cos(-2*pi*(1-$))*-#ppt_x-sin(-2*pi*(1-$))*(1-#ppt_y))*(1-$)">
                                          <p:val>
                                            <p:fltVal val="0,000000"/>
                                          </p:val>
                                        </p:tav>
                                        <p:tav tm="100000">
                                          <p:val>
                                            <p:fltVal val="1,000000"/>
                                          </p:val>
                                        </p:tav>
                                      </p:tavLst>
                                    </p:anim>
                                    <p:anim calcmode="lin" valueType="num">
                                      <p:cBhvr>
                                        <p:cTn id="20" dur="1000" fill="hold"/>
                                        <p:tgtEl>
                                          <p:spTgt spid="3"/>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xit" presetSubtype="0" fill="hold" nodeType="clickEffect">
                                  <p:stCondLst>
                                    <p:cond delay="0"/>
                                  </p:stCondLst>
                                  <p:childTnLst>
                                    <p:anim to="" calcmode="lin" valueType="num">
                                      <p:cBhvr>
                                        <p:cTn id="24" dur="1"/>
                                        <p:tgtEl>
                                          <p:spTgt spid="2"/>
                                        </p:tgtEl>
                                        <p:attrNameLst>
                                          <p:attrName>style.visibility</p:attrName>
                                        </p:attrNameLst>
                                      </p:cBhvr>
                                    </p:anim>
                                    <p:set>
                                      <p:cBhvr>
                                        <p:cTn id="25" dur="1" fill="hold">
                                          <p:stCondLst>
                                            <p:cond delay="0"/>
                                          </p:stCondLst>
                                        </p:cTn>
                                        <p:tgtEl>
                                          <p:spTgt spid="2"/>
                                        </p:tgtEl>
                                        <p:attrNameLst>
                                          <p:attrName>style.visibility</p:attrName>
                                        </p:attrNameLst>
                                      </p:cBhvr>
                                      <p:to>
                                        <p:strVal val="hidden"/>
                                      </p:to>
                                    </p:set>
                                  </p:childTnLst>
                                </p:cTn>
                              </p:par>
                              <p:par>
                                <p:cTn id="26" presetID="24" presetClass="exit" presetSubtype="0" fill="hold" nodeType="withEffect">
                                  <p:stCondLst>
                                    <p:cond delay="0"/>
                                  </p:stCondLst>
                                  <p:childTnLst>
                                    <p:anim to="" calcmode="lin" valueType="num">
                                      <p:cBhvr>
                                        <p:cTn id="27" dur="1"/>
                                        <p:tgtEl>
                                          <p:spTgt spid="3"/>
                                        </p:tgtEl>
                                        <p:attrNameLst>
                                          <p:attrName>style.visibility</p:attrName>
                                        </p:attrNameLst>
                                      </p:cBhvr>
                                    </p:anim>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lide Number Placeholder 5"/>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grpSp>
        <p:nvGrpSpPr>
          <p:cNvPr id="16387" name="Group 2"/>
          <p:cNvGrpSpPr/>
          <p:nvPr/>
        </p:nvGrpSpPr>
        <p:grpSpPr>
          <a:xfrm>
            <a:off x="304800" y="76200"/>
            <a:ext cx="8610600" cy="6705600"/>
            <a:chOff x="192" y="48"/>
            <a:chExt cx="5424" cy="4224"/>
          </a:xfrm>
        </p:grpSpPr>
        <p:pic>
          <p:nvPicPr>
            <p:cNvPr id="16388" name="Picture 3" descr="ca-Thu-15kg"/>
            <p:cNvPicPr>
              <a:picLocks noChangeAspect="1"/>
            </p:cNvPicPr>
            <p:nvPr/>
          </p:nvPicPr>
          <p:blipFill>
            <a:blip r:embed="rId1"/>
            <a:stretch>
              <a:fillRect/>
            </a:stretch>
          </p:blipFill>
          <p:spPr>
            <a:xfrm>
              <a:off x="1911" y="96"/>
              <a:ext cx="1384" cy="1959"/>
            </a:xfrm>
            <a:prstGeom prst="rect">
              <a:avLst/>
            </a:prstGeom>
            <a:noFill/>
            <a:ln w="9525" cap="flat" cmpd="sng">
              <a:solidFill>
                <a:srgbClr val="FFFF00"/>
              </a:solidFill>
              <a:prstDash val="solid"/>
              <a:miter/>
              <a:headEnd type="none" w="med" len="med"/>
              <a:tailEnd type="none" w="med" len="med"/>
            </a:ln>
          </p:spPr>
        </p:pic>
        <p:pic>
          <p:nvPicPr>
            <p:cNvPr id="16389" name="Picture 4" descr="TOM HE"/>
            <p:cNvPicPr>
              <a:picLocks noChangeAspect="1"/>
            </p:cNvPicPr>
            <p:nvPr/>
          </p:nvPicPr>
          <p:blipFill>
            <a:blip r:embed="rId2"/>
            <a:stretch>
              <a:fillRect/>
            </a:stretch>
          </p:blipFill>
          <p:spPr>
            <a:xfrm>
              <a:off x="192" y="2160"/>
              <a:ext cx="2515" cy="1781"/>
            </a:xfrm>
            <a:prstGeom prst="rect">
              <a:avLst/>
            </a:prstGeom>
            <a:noFill/>
            <a:ln w="9525" cap="flat" cmpd="sng">
              <a:solidFill>
                <a:srgbClr val="FFFF00"/>
              </a:solidFill>
              <a:prstDash val="solid"/>
              <a:miter/>
              <a:headEnd type="none" w="med" len="med"/>
              <a:tailEnd type="none" w="med" len="med"/>
            </a:ln>
          </p:spPr>
        </p:pic>
        <p:pic>
          <p:nvPicPr>
            <p:cNvPr id="16390" name="Picture 5" descr="Tom SU"/>
            <p:cNvPicPr>
              <a:picLocks noChangeAspect="1"/>
            </p:cNvPicPr>
            <p:nvPr/>
          </p:nvPicPr>
          <p:blipFill>
            <a:blip r:embed="rId3"/>
            <a:stretch>
              <a:fillRect/>
            </a:stretch>
          </p:blipFill>
          <p:spPr>
            <a:xfrm>
              <a:off x="2899" y="2160"/>
              <a:ext cx="2688" cy="1782"/>
            </a:xfrm>
            <a:prstGeom prst="rect">
              <a:avLst/>
            </a:prstGeom>
            <a:noFill/>
            <a:ln w="9525" cap="flat" cmpd="sng">
              <a:solidFill>
                <a:srgbClr val="FFFF00"/>
              </a:solidFill>
              <a:prstDash val="solid"/>
              <a:miter/>
              <a:headEnd type="none" w="med" len="med"/>
              <a:tailEnd type="none" w="med" len="med"/>
            </a:ln>
          </p:spPr>
        </p:pic>
        <p:pic>
          <p:nvPicPr>
            <p:cNvPr id="16391" name="Picture 6" descr="tomhum"/>
            <p:cNvPicPr>
              <a:picLocks noChangeAspect="1"/>
            </p:cNvPicPr>
            <p:nvPr/>
          </p:nvPicPr>
          <p:blipFill>
            <a:blip r:embed="rId4"/>
            <a:stretch>
              <a:fillRect/>
            </a:stretch>
          </p:blipFill>
          <p:spPr>
            <a:xfrm>
              <a:off x="240" y="48"/>
              <a:ext cx="1512" cy="2012"/>
            </a:xfrm>
            <a:prstGeom prst="rect">
              <a:avLst/>
            </a:prstGeom>
            <a:noFill/>
            <a:ln w="9525" cap="flat" cmpd="sng">
              <a:solidFill>
                <a:srgbClr val="FFFF00"/>
              </a:solidFill>
              <a:prstDash val="solid"/>
              <a:miter/>
              <a:headEnd type="none" w="med" len="med"/>
              <a:tailEnd type="none" w="med" len="med"/>
            </a:ln>
          </p:spPr>
        </p:pic>
        <p:sp>
          <p:nvSpPr>
            <p:cNvPr id="16392" name="Text Box 7"/>
            <p:cNvSpPr txBox="1"/>
            <p:nvPr/>
          </p:nvSpPr>
          <p:spPr>
            <a:xfrm>
              <a:off x="288" y="1785"/>
              <a:ext cx="1392" cy="327"/>
            </a:xfrm>
            <a:prstGeom prst="rect">
              <a:avLst/>
            </a:prstGeom>
            <a:noFill/>
            <a:ln w="9525">
              <a:noFill/>
            </a:ln>
          </p:spPr>
          <p:txBody>
            <a:bodyPr>
              <a:spAutoFit/>
            </a:bodyPr>
            <a:p>
              <a:pPr algn="ctr">
                <a:spcBef>
                  <a:spcPct val="50000"/>
                </a:spcBef>
              </a:pPr>
              <a:r>
                <a:rPr sz="2800" dirty="0">
                  <a:solidFill>
                    <a:srgbClr val="FFFFFF"/>
                  </a:solidFill>
                  <a:latin typeface="Arial" panose="020B0604020202020204" pitchFamily="34" charset="0"/>
                </a:rPr>
                <a:t>Tôm Hùm </a:t>
              </a:r>
              <a:endParaRPr sz="2800" dirty="0">
                <a:solidFill>
                  <a:srgbClr val="FFFFFF"/>
                </a:solidFill>
                <a:latin typeface="Arial" panose="020B0604020202020204" pitchFamily="34" charset="0"/>
              </a:endParaRPr>
            </a:p>
          </p:txBody>
        </p:sp>
        <p:sp>
          <p:nvSpPr>
            <p:cNvPr id="16393" name="Text Box 8"/>
            <p:cNvSpPr txBox="1"/>
            <p:nvPr/>
          </p:nvSpPr>
          <p:spPr>
            <a:xfrm>
              <a:off x="2103" y="1785"/>
              <a:ext cx="1161" cy="327"/>
            </a:xfrm>
            <a:prstGeom prst="rect">
              <a:avLst/>
            </a:prstGeom>
            <a:noFill/>
            <a:ln w="9525">
              <a:noFill/>
            </a:ln>
          </p:spPr>
          <p:txBody>
            <a:bodyPr>
              <a:spAutoFit/>
            </a:bodyPr>
            <a:p>
              <a:pPr algn="ctr">
                <a:spcBef>
                  <a:spcPct val="50000"/>
                </a:spcBef>
              </a:pPr>
              <a:r>
                <a:rPr sz="2800" dirty="0">
                  <a:solidFill>
                    <a:srgbClr val="FFFFFF"/>
                  </a:solidFill>
                  <a:latin typeface="Arial" panose="020B0604020202020204" pitchFamily="34" charset="0"/>
                </a:rPr>
                <a:t>Cá Thu</a:t>
              </a:r>
              <a:endParaRPr sz="2800" dirty="0">
                <a:solidFill>
                  <a:srgbClr val="FFFFFF"/>
                </a:solidFill>
                <a:latin typeface="Arial" panose="020B0604020202020204" pitchFamily="34" charset="0"/>
              </a:endParaRPr>
            </a:p>
          </p:txBody>
        </p:sp>
        <p:sp>
          <p:nvSpPr>
            <p:cNvPr id="16394" name="Text Box 9"/>
            <p:cNvSpPr txBox="1"/>
            <p:nvPr/>
          </p:nvSpPr>
          <p:spPr>
            <a:xfrm>
              <a:off x="768" y="3945"/>
              <a:ext cx="1392" cy="327"/>
            </a:xfrm>
            <a:prstGeom prst="rect">
              <a:avLst/>
            </a:prstGeom>
            <a:noFill/>
            <a:ln w="9525">
              <a:noFill/>
            </a:ln>
          </p:spPr>
          <p:txBody>
            <a:bodyPr>
              <a:spAutoFit/>
            </a:bodyPr>
            <a:p>
              <a:pPr algn="ctr">
                <a:spcBef>
                  <a:spcPct val="50000"/>
                </a:spcBef>
              </a:pPr>
              <a:r>
                <a:rPr sz="2800" dirty="0">
                  <a:solidFill>
                    <a:srgbClr val="FFFFFF"/>
                  </a:solidFill>
                  <a:latin typeface="Arial" panose="020B0604020202020204" pitchFamily="34" charset="0"/>
                </a:rPr>
                <a:t>Tôm He</a:t>
              </a:r>
              <a:endParaRPr sz="2800" dirty="0">
                <a:solidFill>
                  <a:srgbClr val="FFFFFF"/>
                </a:solidFill>
                <a:latin typeface="Arial" panose="020B0604020202020204" pitchFamily="34" charset="0"/>
              </a:endParaRPr>
            </a:p>
          </p:txBody>
        </p:sp>
        <p:sp>
          <p:nvSpPr>
            <p:cNvPr id="16395" name="Text Box 10"/>
            <p:cNvSpPr txBox="1"/>
            <p:nvPr/>
          </p:nvSpPr>
          <p:spPr>
            <a:xfrm>
              <a:off x="3696" y="3918"/>
              <a:ext cx="1104" cy="327"/>
            </a:xfrm>
            <a:prstGeom prst="rect">
              <a:avLst/>
            </a:prstGeom>
            <a:noFill/>
            <a:ln w="9525">
              <a:noFill/>
            </a:ln>
          </p:spPr>
          <p:txBody>
            <a:bodyPr>
              <a:spAutoFit/>
            </a:bodyPr>
            <a:p>
              <a:pPr algn="ctr">
                <a:spcBef>
                  <a:spcPct val="50000"/>
                </a:spcBef>
              </a:pPr>
              <a:r>
                <a:rPr sz="2800" dirty="0">
                  <a:solidFill>
                    <a:srgbClr val="FFFFFF"/>
                  </a:solidFill>
                  <a:latin typeface="Arial" panose="020B0604020202020204" pitchFamily="34" charset="0"/>
                </a:rPr>
                <a:t>Tôm Sú</a:t>
              </a:r>
              <a:endParaRPr sz="2800" dirty="0">
                <a:solidFill>
                  <a:srgbClr val="FFFFFF"/>
                </a:solidFill>
                <a:latin typeface="Arial" panose="020B0604020202020204" pitchFamily="34" charset="0"/>
              </a:endParaRPr>
            </a:p>
          </p:txBody>
        </p:sp>
        <p:pic>
          <p:nvPicPr>
            <p:cNvPr id="16396" name="Picture 11"/>
            <p:cNvPicPr>
              <a:picLocks noChangeAspect="1"/>
            </p:cNvPicPr>
            <p:nvPr/>
          </p:nvPicPr>
          <p:blipFill>
            <a:blip r:embed="rId5"/>
            <a:srcRect b="-116"/>
            <a:stretch>
              <a:fillRect/>
            </a:stretch>
          </p:blipFill>
          <p:spPr>
            <a:xfrm>
              <a:off x="3408" y="94"/>
              <a:ext cx="2208" cy="1980"/>
            </a:xfrm>
            <a:prstGeom prst="rect">
              <a:avLst/>
            </a:prstGeom>
            <a:noFill/>
            <a:ln w="9525" cap="flat" cmpd="sng">
              <a:solidFill>
                <a:srgbClr val="FFFF00"/>
              </a:solidFill>
              <a:prstDash val="solid"/>
              <a:miter/>
              <a:headEnd type="none" w="med" len="med"/>
              <a:tailEnd type="none" w="med" len="med"/>
            </a:ln>
          </p:spPr>
        </p:pic>
        <p:sp>
          <p:nvSpPr>
            <p:cNvPr id="16397" name="Text Box 12"/>
            <p:cNvSpPr txBox="1"/>
            <p:nvPr/>
          </p:nvSpPr>
          <p:spPr>
            <a:xfrm>
              <a:off x="4368" y="1776"/>
              <a:ext cx="1248" cy="327"/>
            </a:xfrm>
            <a:prstGeom prst="rect">
              <a:avLst/>
            </a:prstGeom>
            <a:noFill/>
            <a:ln w="9525">
              <a:noFill/>
            </a:ln>
          </p:spPr>
          <p:txBody>
            <a:bodyPr>
              <a:spAutoFit/>
            </a:bodyPr>
            <a:p>
              <a:pPr algn="r">
                <a:spcBef>
                  <a:spcPct val="50000"/>
                </a:spcBef>
              </a:pPr>
              <a:r>
                <a:rPr sz="2800" dirty="0">
                  <a:solidFill>
                    <a:srgbClr val="FFFF00"/>
                  </a:solidFill>
                  <a:latin typeface="Arial" panose="020B0604020202020204" pitchFamily="34" charset="0"/>
                </a:rPr>
                <a:t>Ngọc trai</a:t>
              </a:r>
              <a:endParaRPr sz="2800" dirty="0">
                <a:solidFill>
                  <a:srgbClr val="FFFF00"/>
                </a:solidFill>
                <a:latin typeface="Arial" panose="020B0604020202020204" pitchFamily="34" charset="0"/>
              </a:endParaRPr>
            </a:p>
          </p:txBody>
        </p:sp>
      </p:grpSp>
    </p:spTree>
  </p:cSld>
  <p:clrMapOvr>
    <a:masterClrMapping/>
  </p:clrMapOvr>
  <p:transition>
    <p:wedge/>
    <p:sndAc>
      <p:end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Slide Number Placeholder 5"/>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pic>
        <p:nvPicPr>
          <p:cNvPr id="17411" name="Picture 2" descr="DOI MOI"/>
          <p:cNvPicPr>
            <a:picLocks noChangeAspect="1"/>
          </p:cNvPicPr>
          <p:nvPr/>
        </p:nvPicPr>
        <p:blipFill>
          <a:blip r:embed="rId1"/>
          <a:stretch>
            <a:fillRect/>
          </a:stretch>
        </p:blipFill>
        <p:spPr>
          <a:xfrm>
            <a:off x="4800600" y="3252788"/>
            <a:ext cx="3810000" cy="2857500"/>
          </a:xfrm>
          <a:prstGeom prst="rect">
            <a:avLst/>
          </a:prstGeom>
          <a:noFill/>
          <a:ln w="9525" cap="flat" cmpd="sng">
            <a:solidFill>
              <a:srgbClr val="FFFF00"/>
            </a:solidFill>
            <a:prstDash val="solid"/>
            <a:miter/>
            <a:headEnd type="none" w="med" len="med"/>
            <a:tailEnd type="none" w="med" len="med"/>
          </a:ln>
        </p:spPr>
      </p:pic>
      <p:pic>
        <p:nvPicPr>
          <p:cNvPr id="17412" name="Picture 3" descr="OC"/>
          <p:cNvPicPr>
            <a:picLocks noChangeAspect="1"/>
          </p:cNvPicPr>
          <p:nvPr/>
        </p:nvPicPr>
        <p:blipFill>
          <a:blip r:embed="rId2"/>
          <a:stretch>
            <a:fillRect/>
          </a:stretch>
        </p:blipFill>
        <p:spPr>
          <a:xfrm>
            <a:off x="138113" y="228600"/>
            <a:ext cx="2895600" cy="2409825"/>
          </a:xfrm>
          <a:prstGeom prst="rect">
            <a:avLst/>
          </a:prstGeom>
          <a:noFill/>
          <a:ln w="9525" cap="flat" cmpd="sng">
            <a:solidFill>
              <a:srgbClr val="FFFF00"/>
            </a:solidFill>
            <a:prstDash val="solid"/>
            <a:miter/>
            <a:headEnd type="none" w="med" len="med"/>
            <a:tailEnd type="none" w="med" len="med"/>
          </a:ln>
        </p:spPr>
      </p:pic>
      <p:pic>
        <p:nvPicPr>
          <p:cNvPr id="17413" name="Picture 4" descr="sohuyet"/>
          <p:cNvPicPr>
            <a:picLocks noChangeAspect="1"/>
          </p:cNvPicPr>
          <p:nvPr/>
        </p:nvPicPr>
        <p:blipFill>
          <a:blip r:embed="rId3"/>
          <a:stretch>
            <a:fillRect/>
          </a:stretch>
        </p:blipFill>
        <p:spPr>
          <a:xfrm>
            <a:off x="6324600" y="228600"/>
            <a:ext cx="2743200" cy="2438400"/>
          </a:xfrm>
          <a:prstGeom prst="rect">
            <a:avLst/>
          </a:prstGeom>
          <a:noFill/>
          <a:ln w="9525" cap="flat" cmpd="sng">
            <a:solidFill>
              <a:srgbClr val="FFFF00"/>
            </a:solidFill>
            <a:prstDash val="solid"/>
            <a:miter/>
            <a:headEnd type="none" w="med" len="med"/>
            <a:tailEnd type="none" w="med" len="med"/>
          </a:ln>
        </p:spPr>
      </p:pic>
      <p:pic>
        <p:nvPicPr>
          <p:cNvPr id="17414" name="Picture 5" descr="baba"/>
          <p:cNvPicPr>
            <a:picLocks noChangeAspect="1"/>
          </p:cNvPicPr>
          <p:nvPr/>
        </p:nvPicPr>
        <p:blipFill>
          <a:blip r:embed="rId4"/>
          <a:stretch>
            <a:fillRect/>
          </a:stretch>
        </p:blipFill>
        <p:spPr>
          <a:xfrm>
            <a:off x="533400" y="3276600"/>
            <a:ext cx="3810000" cy="2857500"/>
          </a:xfrm>
          <a:prstGeom prst="rect">
            <a:avLst/>
          </a:prstGeom>
          <a:noFill/>
          <a:ln w="9525" cap="flat" cmpd="sng">
            <a:solidFill>
              <a:srgbClr val="FFFF00"/>
            </a:solidFill>
            <a:prstDash val="solid"/>
            <a:miter/>
            <a:headEnd type="none" w="med" len="med"/>
            <a:tailEnd type="none" w="med" len="med"/>
          </a:ln>
        </p:spPr>
      </p:pic>
      <p:sp>
        <p:nvSpPr>
          <p:cNvPr id="17415" name="Text Box 6"/>
          <p:cNvSpPr txBox="1"/>
          <p:nvPr/>
        </p:nvSpPr>
        <p:spPr>
          <a:xfrm>
            <a:off x="900113" y="2667000"/>
            <a:ext cx="1476375" cy="519113"/>
          </a:xfrm>
          <a:prstGeom prst="rect">
            <a:avLst/>
          </a:prstGeom>
          <a:noFill/>
          <a:ln w="9525">
            <a:noFill/>
          </a:ln>
        </p:spPr>
        <p:txBody>
          <a:bodyPr>
            <a:spAutoFit/>
          </a:bodyPr>
          <a:p>
            <a:pPr algn="ctr">
              <a:spcBef>
                <a:spcPct val="50000"/>
              </a:spcBef>
            </a:pPr>
            <a:r>
              <a:rPr sz="2800" dirty="0">
                <a:solidFill>
                  <a:srgbClr val="000099"/>
                </a:solidFill>
                <a:latin typeface="Arial" panose="020B0604020202020204" pitchFamily="34" charset="0"/>
              </a:rPr>
              <a:t>ốc</a:t>
            </a:r>
            <a:endParaRPr sz="2800" dirty="0">
              <a:solidFill>
                <a:srgbClr val="000099"/>
              </a:solidFill>
              <a:latin typeface="Arial" panose="020B0604020202020204" pitchFamily="34" charset="0"/>
            </a:endParaRPr>
          </a:p>
        </p:txBody>
      </p:sp>
      <p:sp>
        <p:nvSpPr>
          <p:cNvPr id="17416" name="Text Box 7"/>
          <p:cNvSpPr txBox="1"/>
          <p:nvPr/>
        </p:nvSpPr>
        <p:spPr>
          <a:xfrm>
            <a:off x="6858000" y="2619375"/>
            <a:ext cx="1844675" cy="519113"/>
          </a:xfrm>
          <a:prstGeom prst="rect">
            <a:avLst/>
          </a:prstGeom>
          <a:noFill/>
          <a:ln w="9525">
            <a:noFill/>
          </a:ln>
        </p:spPr>
        <p:txBody>
          <a:bodyPr>
            <a:spAutoFit/>
          </a:bodyPr>
          <a:p>
            <a:pPr algn="ctr">
              <a:spcBef>
                <a:spcPct val="50000"/>
              </a:spcBef>
            </a:pPr>
            <a:r>
              <a:rPr sz="2800" dirty="0">
                <a:solidFill>
                  <a:srgbClr val="000099"/>
                </a:solidFill>
                <a:latin typeface="Arial" panose="020B0604020202020204" pitchFamily="34" charset="0"/>
              </a:rPr>
              <a:t>sò</a:t>
            </a:r>
            <a:endParaRPr sz="2800" dirty="0">
              <a:solidFill>
                <a:srgbClr val="000099"/>
              </a:solidFill>
              <a:latin typeface="Arial" panose="020B0604020202020204" pitchFamily="34" charset="0"/>
            </a:endParaRPr>
          </a:p>
        </p:txBody>
      </p:sp>
      <p:sp>
        <p:nvSpPr>
          <p:cNvPr id="17417" name="Text Box 8"/>
          <p:cNvSpPr txBox="1"/>
          <p:nvPr/>
        </p:nvSpPr>
        <p:spPr>
          <a:xfrm>
            <a:off x="1508125" y="6172200"/>
            <a:ext cx="1844675" cy="519113"/>
          </a:xfrm>
          <a:prstGeom prst="rect">
            <a:avLst/>
          </a:prstGeom>
          <a:noFill/>
          <a:ln w="9525">
            <a:noFill/>
          </a:ln>
        </p:spPr>
        <p:txBody>
          <a:bodyPr>
            <a:spAutoFit/>
          </a:bodyPr>
          <a:p>
            <a:pPr algn="ctr">
              <a:spcBef>
                <a:spcPct val="50000"/>
              </a:spcBef>
            </a:pPr>
            <a:r>
              <a:rPr sz="2800" dirty="0">
                <a:solidFill>
                  <a:srgbClr val="000099"/>
                </a:solidFill>
                <a:latin typeface="Arial" panose="020B0604020202020204" pitchFamily="34" charset="0"/>
              </a:rPr>
              <a:t>Ba ba</a:t>
            </a:r>
            <a:endParaRPr sz="2800" dirty="0">
              <a:solidFill>
                <a:srgbClr val="000099"/>
              </a:solidFill>
              <a:latin typeface="Arial" panose="020B0604020202020204" pitchFamily="34" charset="0"/>
            </a:endParaRPr>
          </a:p>
        </p:txBody>
      </p:sp>
      <p:sp>
        <p:nvSpPr>
          <p:cNvPr id="17418" name="Text Box 9"/>
          <p:cNvSpPr txBox="1"/>
          <p:nvPr/>
        </p:nvSpPr>
        <p:spPr>
          <a:xfrm>
            <a:off x="5715000" y="6157913"/>
            <a:ext cx="1752600" cy="519112"/>
          </a:xfrm>
          <a:prstGeom prst="rect">
            <a:avLst/>
          </a:prstGeom>
          <a:noFill/>
          <a:ln w="9525">
            <a:noFill/>
          </a:ln>
        </p:spPr>
        <p:txBody>
          <a:bodyPr>
            <a:spAutoFit/>
          </a:bodyPr>
          <a:p>
            <a:pPr algn="ctr">
              <a:spcBef>
                <a:spcPct val="50000"/>
              </a:spcBef>
            </a:pPr>
            <a:r>
              <a:rPr sz="2800" dirty="0">
                <a:solidFill>
                  <a:srgbClr val="000099"/>
                </a:solidFill>
                <a:latin typeface="Arial" panose="020B0604020202020204" pitchFamily="34" charset="0"/>
              </a:rPr>
              <a:t>Đồi mồi</a:t>
            </a:r>
            <a:endParaRPr sz="2800" dirty="0">
              <a:solidFill>
                <a:srgbClr val="000099"/>
              </a:solidFill>
              <a:latin typeface="Arial" panose="020B0604020202020204" pitchFamily="34" charset="0"/>
            </a:endParaRPr>
          </a:p>
        </p:txBody>
      </p:sp>
      <p:pic>
        <p:nvPicPr>
          <p:cNvPr id="17419" name="Picture 10" descr="baongu2"/>
          <p:cNvPicPr>
            <a:picLocks noChangeAspect="1"/>
          </p:cNvPicPr>
          <p:nvPr/>
        </p:nvPicPr>
        <p:blipFill>
          <a:blip r:embed="rId5"/>
          <a:stretch>
            <a:fillRect/>
          </a:stretch>
        </p:blipFill>
        <p:spPr>
          <a:xfrm>
            <a:off x="3152775" y="233363"/>
            <a:ext cx="3048000" cy="2422525"/>
          </a:xfrm>
          <a:prstGeom prst="rect">
            <a:avLst/>
          </a:prstGeom>
          <a:noFill/>
          <a:ln w="9525" cap="flat" cmpd="sng">
            <a:solidFill>
              <a:srgbClr val="FFFF00"/>
            </a:solidFill>
            <a:prstDash val="solid"/>
            <a:miter/>
            <a:headEnd type="none" w="med" len="med"/>
            <a:tailEnd type="none" w="med" len="med"/>
          </a:ln>
        </p:spPr>
      </p:pic>
      <p:sp>
        <p:nvSpPr>
          <p:cNvPr id="17420" name="Text Box 11"/>
          <p:cNvSpPr txBox="1"/>
          <p:nvPr/>
        </p:nvSpPr>
        <p:spPr>
          <a:xfrm>
            <a:off x="3795713" y="2600325"/>
            <a:ext cx="2120900" cy="519113"/>
          </a:xfrm>
          <a:prstGeom prst="rect">
            <a:avLst/>
          </a:prstGeom>
          <a:noFill/>
          <a:ln w="9525">
            <a:noFill/>
          </a:ln>
        </p:spPr>
        <p:txBody>
          <a:bodyPr>
            <a:spAutoFit/>
          </a:bodyPr>
          <a:p>
            <a:pPr algn="ctr">
              <a:spcBef>
                <a:spcPct val="50000"/>
              </a:spcBef>
            </a:pPr>
            <a:r>
              <a:rPr sz="2800" dirty="0">
                <a:solidFill>
                  <a:srgbClr val="000099"/>
                </a:solidFill>
                <a:latin typeface="Arial" panose="020B0604020202020204" pitchFamily="34" charset="0"/>
              </a:rPr>
              <a:t>Bào ngư</a:t>
            </a:r>
            <a:endParaRPr sz="2800" dirty="0">
              <a:solidFill>
                <a:srgbClr val="000099"/>
              </a:solidFill>
              <a:latin typeface="Arial" panose="020B0604020202020204" pitchFamily="34" charset="0"/>
            </a:endParaRPr>
          </a:p>
        </p:txBody>
      </p:sp>
    </p:spTree>
  </p:cSld>
  <p:clrMapOvr>
    <a:masterClrMapping/>
  </p:clrMapOvr>
  <p:transition>
    <p:wedge/>
    <p:sndAc>
      <p:end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Number Placeholder 5"/>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sp>
        <p:nvSpPr>
          <p:cNvPr id="18435" name="Rectangle 2"/>
          <p:cNvSpPr>
            <a:spLocks noGrp="1"/>
          </p:cNvSpPr>
          <p:nvPr>
            <p:ph type="body"/>
          </p:nvPr>
        </p:nvSpPr>
        <p:spPr>
          <a:xfrm>
            <a:off x="0" y="0"/>
            <a:ext cx="9144000" cy="6858000"/>
          </a:xfrm>
          <a:gradFill rotWithShape="1">
            <a:gsLst>
              <a:gs pos="0">
                <a:srgbClr val="66FF33">
                  <a:alpha val="100000"/>
                </a:srgbClr>
              </a:gs>
              <a:gs pos="100000">
                <a:schemeClr val="bg1">
                  <a:alpha val="100000"/>
                </a:schemeClr>
              </a:gs>
            </a:gsLst>
            <a:lin ang="5400000" scaled="1"/>
            <a:tileRect/>
          </a:gradFill>
          <a:ln/>
        </p:spPr>
        <p:txBody>
          <a:bodyPr wrap="square" lIns="91440" tIns="45720" rIns="91440" bIns="45720" anchor="t" anchorCtr="0"/>
          <a:lstStyle/>
          <a:p>
            <a:pPr marL="0" indent="0" eaLnBrk="1" hangingPunct="1"/>
            <a:r>
              <a:rPr lang="pt-BR" altLang="x-none" dirty="0">
                <a:effectLst/>
                <a:latin typeface=".VnTime" pitchFamily="34" charset="0"/>
              </a:rPr>
              <a:t>   </a:t>
            </a:r>
            <a:endParaRPr dirty="0">
              <a:effectLst/>
            </a:endParaRPr>
          </a:p>
        </p:txBody>
      </p:sp>
      <p:sp>
        <p:nvSpPr>
          <p:cNvPr id="18436" name="WordArt 3"/>
          <p:cNvSpPr>
            <a:spLocks noTextEdit="1"/>
          </p:cNvSpPr>
          <p:nvPr/>
        </p:nvSpPr>
        <p:spPr>
          <a:xfrm>
            <a:off x="1371600" y="381000"/>
            <a:ext cx="6248400" cy="2971800"/>
          </a:xfrm>
          <a:prstGeom prst="rect">
            <a:avLst/>
          </a:prstGeom>
        </p:spPr>
        <p:txBody>
          <a:bodyPr wrap="none" fromWordArt="1">
            <a:prstTxWarp prst="textDeflateTop">
              <a:avLst>
                <a:gd name="adj" fmla="val 46875"/>
              </a:avLst>
            </a:prstTxWarp>
            <a:normAutofit/>
          </a:bodyPr>
          <a:p>
            <a:pPr algn="ctr" eaLnBrk="0" hangingPunct="0"/>
            <a:r>
              <a:rPr lang="en-US" sz="3600" b="1">
                <a:ln w="12700" cap="flat" cmpd="sng">
                  <a:solidFill>
                    <a:srgbClr val="FF00FF"/>
                  </a:solidFill>
                  <a:prstDash val="solid"/>
                  <a:headEnd type="none" w="med" len="med"/>
                  <a:tailEnd type="none" w="med" len="med"/>
                </a:ln>
                <a:gradFill rotWithShape="1">
                  <a:gsLst>
                    <a:gs pos="0">
                      <a:srgbClr val="66FF33"/>
                    </a:gs>
                    <a:gs pos="100000">
                      <a:srgbClr val="FFCC66"/>
                    </a:gs>
                  </a:gsLst>
                  <a:lin ang="5400000" scaled="1"/>
                  <a:tileRect/>
                </a:gradFill>
                <a:effectLst>
                  <a:outerShdw dist="35921" dir="2699999" sy="50000" kx="2115830" algn="bl" rotWithShape="0">
                    <a:srgbClr val="C0C0C0">
                      <a:alpha val="79999"/>
                    </a:srgbClr>
                  </a:outerShdw>
                </a:effectLst>
                <a:latin typeface=".VnTime" pitchFamily="34" charset="0"/>
                <a:ea typeface=".VnTime" pitchFamily="34" charset="0"/>
              </a:rPr>
              <a:t>Xin ch©n thµnh c¶m ¬n!</a:t>
            </a:r>
            <a:endParaRPr lang="en-US" sz="3600" b="1">
              <a:ln w="12700" cap="flat" cmpd="sng">
                <a:solidFill>
                  <a:srgbClr val="FF00FF"/>
                </a:solidFill>
                <a:prstDash val="solid"/>
                <a:headEnd type="none" w="med" len="med"/>
                <a:tailEnd type="none" w="med" len="med"/>
              </a:ln>
              <a:gradFill rotWithShape="1">
                <a:gsLst>
                  <a:gs pos="0">
                    <a:srgbClr val="66FF33"/>
                  </a:gs>
                  <a:gs pos="100000">
                    <a:srgbClr val="FFCC66"/>
                  </a:gs>
                </a:gsLst>
                <a:lin ang="5400000" scaled="1"/>
                <a:tileRect/>
              </a:gradFill>
              <a:effectLst>
                <a:outerShdw dist="35921" dir="2699999" sy="50000" kx="2115830" algn="bl" rotWithShape="0">
                  <a:srgbClr val="C0C0C0">
                    <a:alpha val="79999"/>
                  </a:srgbClr>
                </a:outerShdw>
              </a:effectLst>
              <a:latin typeface=".VnTime" pitchFamily="34" charset="0"/>
              <a:ea typeface=".VnTime" pitchFamily="34" charset="0"/>
            </a:endParaRPr>
          </a:p>
        </p:txBody>
      </p:sp>
      <p:pic>
        <p:nvPicPr>
          <p:cNvPr id="18437" name="Picture 8" descr="BLULINE"/>
          <p:cNvPicPr>
            <a:picLocks noChangeAspect="1"/>
          </p:cNvPicPr>
          <p:nvPr/>
        </p:nvPicPr>
        <p:blipFill>
          <a:blip r:embed="rId1"/>
          <a:stretch>
            <a:fillRect/>
          </a:stretch>
        </p:blipFill>
        <p:spPr>
          <a:xfrm rot="-5400000">
            <a:off x="-3368675" y="3368675"/>
            <a:ext cx="6858000" cy="120650"/>
          </a:xfrm>
          <a:prstGeom prst="rect">
            <a:avLst/>
          </a:prstGeom>
          <a:noFill/>
          <a:ln w="9525">
            <a:noFill/>
          </a:ln>
        </p:spPr>
      </p:pic>
      <p:pic>
        <p:nvPicPr>
          <p:cNvPr id="18438" name="Picture 8" descr="BLULINE"/>
          <p:cNvPicPr>
            <a:picLocks noChangeAspect="1"/>
          </p:cNvPicPr>
          <p:nvPr/>
        </p:nvPicPr>
        <p:blipFill>
          <a:blip r:embed="rId1"/>
          <a:stretch>
            <a:fillRect/>
          </a:stretch>
        </p:blipFill>
        <p:spPr>
          <a:xfrm rot="-5400000">
            <a:off x="5654675" y="3368675"/>
            <a:ext cx="6858000" cy="120650"/>
          </a:xfrm>
          <a:prstGeom prst="rect">
            <a:avLst/>
          </a:prstGeom>
          <a:noFill/>
          <a:ln w="9525">
            <a:noFill/>
          </a:ln>
        </p:spPr>
      </p:pic>
      <p:pic>
        <p:nvPicPr>
          <p:cNvPr id="18439" name="Picture 8" descr="BLULINE"/>
          <p:cNvPicPr>
            <a:picLocks noChangeAspect="1"/>
          </p:cNvPicPr>
          <p:nvPr/>
        </p:nvPicPr>
        <p:blipFill>
          <a:blip r:embed="rId1"/>
          <a:stretch>
            <a:fillRect/>
          </a:stretch>
        </p:blipFill>
        <p:spPr>
          <a:xfrm rot="-10800000" flipV="1">
            <a:off x="0" y="0"/>
            <a:ext cx="9144000" cy="160338"/>
          </a:xfrm>
          <a:prstGeom prst="rect">
            <a:avLst/>
          </a:prstGeom>
          <a:noFill/>
          <a:ln w="9525">
            <a:noFill/>
          </a:ln>
        </p:spPr>
      </p:pic>
      <p:pic>
        <p:nvPicPr>
          <p:cNvPr id="18440" name="Picture 8" descr="BLULINE"/>
          <p:cNvPicPr>
            <a:picLocks noChangeAspect="1"/>
          </p:cNvPicPr>
          <p:nvPr/>
        </p:nvPicPr>
        <p:blipFill>
          <a:blip r:embed="rId1"/>
          <a:stretch>
            <a:fillRect/>
          </a:stretch>
        </p:blipFill>
        <p:spPr>
          <a:xfrm rot="-10800000" flipV="1">
            <a:off x="0" y="6697663"/>
            <a:ext cx="9144000" cy="160337"/>
          </a:xfrm>
          <a:prstGeom prst="rect">
            <a:avLst/>
          </a:prstGeom>
          <a:noFill/>
          <a:ln w="9525">
            <a:noFill/>
          </a:ln>
        </p:spPr>
      </p:pic>
      <p:pic>
        <p:nvPicPr>
          <p:cNvPr id="18441" name="Picture 9" descr="c9"/>
          <p:cNvPicPr>
            <a:picLocks noChangeAspect="1"/>
          </p:cNvPicPr>
          <p:nvPr/>
        </p:nvPicPr>
        <p:blipFill>
          <a:blip r:embed="rId2"/>
          <a:stretch>
            <a:fillRect/>
          </a:stretch>
        </p:blipFill>
        <p:spPr>
          <a:xfrm>
            <a:off x="304800" y="4724400"/>
            <a:ext cx="8458200" cy="1905000"/>
          </a:xfrm>
          <a:prstGeom prst="rect">
            <a:avLst/>
          </a:prstGeom>
          <a:noFill/>
          <a:ln w="9525">
            <a:noFill/>
          </a:ln>
        </p:spPr>
      </p:pic>
      <p:pic>
        <p:nvPicPr>
          <p:cNvPr id="168969" name="NoiDaoXa-TrongTan_38q89.mp3">
            <a:hlinkClick r:id="" action="ppaction://media"/>
          </p:cNvPr>
          <p:cNvPicPr>
            <a:picLocks noRot="1" noChangeAspect="1"/>
          </p:cNvPicPr>
          <p:nvPr>
            <a:audioFile r:link="rId3"/>
            <p:extLst>
              <p:ext uri="{DAA4B4D4-6D71-4841-9C94-3DE7FCFB9230}">
                <p14:media xmlns:p14="http://schemas.microsoft.com/office/powerpoint/2010/main" r:link="rId4"/>
              </p:ext>
            </p:extLst>
          </p:nvPr>
        </p:nvPicPr>
        <p:blipFill>
          <a:blip r:embed="rId5"/>
          <a:stretch>
            <a:fillRect/>
          </a:stretch>
        </p:blipFill>
        <p:spPr>
          <a:xfrm>
            <a:off x="892175" y="4111625"/>
            <a:ext cx="1100138" cy="827088"/>
          </a:xfrm>
          <a:prstGeom prst="rect">
            <a:avLst/>
          </a:prstGeom>
          <a:noFill/>
          <a:ln w="9525">
            <a:noFill/>
          </a:ln>
        </p:spPr>
      </p:pic>
    </p:spTree>
  </p:cSld>
  <p:clrMapOvr>
    <a:masterClrMapping/>
  </p:clrMapOvr>
  <p:transition>
    <p:wedg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nodeType="withEffect">
                                  <p:stCondLst>
                                    <p:cond delay="0"/>
                                  </p:stCondLst>
                                  <p:childTnLst>
                                    <p:animClr clrSpc="hsl" dir="cw">
                                      <p:cBhvr override="childStyle">
                                        <p:cTn id="6" dur="500" fill="hold"/>
                                        <p:tgtEl>
                                          <p:spTgt spid="18436"/>
                                        </p:tgtEl>
                                        <p:attrNameLst>
                                          <p:attrName>style.color</p:attrName>
                                        </p:attrNameLst>
                                      </p:cBhvr>
                                      <p:by>
                                        <p:hsl h="10842240" s="0" l="0"/>
                                      </p:by>
                                    </p:animClr>
                                    <p:animClr clrSpc="hsl" dir="cw">
                                      <p:cBhvr>
                                        <p:cTn id="7" dur="500" fill="hold"/>
                                        <p:tgtEl>
                                          <p:spTgt spid="18436"/>
                                        </p:tgtEl>
                                        <p:attrNameLst>
                                          <p:attrName>fillcolor</p:attrName>
                                        </p:attrNameLst>
                                      </p:cBhvr>
                                      <p:by>
                                        <p:hsl h="10842240" s="0" l="0"/>
                                      </p:by>
                                    </p:animClr>
                                    <p:animClr clrSpc="hsl" dir="cw">
                                      <p:cBhvr>
                                        <p:cTn id="8" dur="500" fill="hold"/>
                                        <p:tgtEl>
                                          <p:spTgt spid="18436"/>
                                        </p:tgtEl>
                                        <p:attrNameLst>
                                          <p:attrName>stroke.color</p:attrName>
                                        </p:attrNameLst>
                                      </p:cBhvr>
                                      <p:by>
                                        <p:hsl h="10842240" s="0" l="0"/>
                                      </p:by>
                                    </p:animClr>
                                    <p:set>
                                      <p:cBhvr>
                                        <p:cTn id="9" dur="500" fill="hold"/>
                                        <p:tgtEl>
                                          <p:spTgt spid="184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68969"/>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53975" fill="hold"/>
                                        <p:tgtEl>
                                          <p:spTgt spid="168969"/>
                                        </p:tgtEl>
                                      </p:cBhvr>
                                    </p:cmd>
                                  </p:childTnLst>
                                </p:cTn>
                              </p:par>
                            </p:childTnLst>
                          </p:cTn>
                        </p:par>
                      </p:childTnLst>
                    </p:cTn>
                  </p:par>
                </p:childTnLst>
              </p:cTn>
              <p:nextCondLst>
                <p:cond evt="onClick" delay="0">
                  <p:tgtEl>
                    <p:spTgt spid="168969"/>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6896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Slide Number Placeholder 5"/>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sp>
        <p:nvSpPr>
          <p:cNvPr id="5123" name="Text Box 2"/>
          <p:cNvSpPr txBox="1"/>
          <p:nvPr/>
        </p:nvSpPr>
        <p:spPr>
          <a:xfrm>
            <a:off x="1165225" y="1592263"/>
            <a:ext cx="7265988" cy="579437"/>
          </a:xfrm>
          <a:prstGeom prst="rect">
            <a:avLst/>
          </a:prstGeom>
          <a:noFill/>
          <a:ln w="9525">
            <a:noFill/>
          </a:ln>
        </p:spPr>
        <p:txBody>
          <a:bodyPr>
            <a:spAutoFit/>
          </a:bodyPr>
          <a:p>
            <a:pPr algn="ctr"/>
            <a:r>
              <a:rPr b="0" dirty="0">
                <a:solidFill>
                  <a:srgbClr val="FF0066"/>
                </a:solidFill>
                <a:latin typeface="Times New Roman" panose="02020603050405020304" pitchFamily="18" charset="0"/>
              </a:rPr>
              <a:t>EM YÊU BIỂN ĐẢO QUÊ HƯƠNG</a:t>
            </a:r>
            <a:r>
              <a:rPr b="0" dirty="0">
                <a:solidFill>
                  <a:srgbClr val="00FF00"/>
                </a:solidFill>
                <a:latin typeface="Times New Roman" panose="02020603050405020304" pitchFamily="18" charset="0"/>
              </a:rPr>
              <a:t>.</a:t>
            </a:r>
            <a:endParaRPr b="0" dirty="0">
              <a:solidFill>
                <a:srgbClr val="00FF00"/>
              </a:solidFill>
              <a:latin typeface="Times New Roman" panose="02020603050405020304" pitchFamily="18" charset="0"/>
            </a:endParaRPr>
          </a:p>
        </p:txBody>
      </p:sp>
      <p:sp>
        <p:nvSpPr>
          <p:cNvPr id="249859" name="Text Box 3"/>
          <p:cNvSpPr txBox="1"/>
          <p:nvPr/>
        </p:nvSpPr>
        <p:spPr>
          <a:xfrm>
            <a:off x="485775" y="3624263"/>
            <a:ext cx="8058150" cy="2282825"/>
          </a:xfrm>
          <a:prstGeom prst="rect">
            <a:avLst/>
          </a:prstGeom>
          <a:noFill/>
          <a:ln w="9525">
            <a:noFill/>
          </a:ln>
        </p:spPr>
        <p:txBody>
          <a:bodyPr>
            <a:spAutoFit/>
          </a:bodyPr>
          <a:p>
            <a:pPr>
              <a:spcBef>
                <a:spcPct val="50000"/>
              </a:spcBef>
            </a:pPr>
            <a:r>
              <a:rPr sz="2400" b="0" dirty="0">
                <a:latin typeface="Arial" panose="020B0604020202020204" pitchFamily="34" charset="0"/>
              </a:rPr>
              <a:t>Luật chơi như sau: Mỗi đội sẽ lựa chọn cho mình một túi các mảnh ghép. Nhiệm vụ  của các đội là cùng nhau quan sát, thảo luận và ghép các mảnh ghép thành một bức tranh.Sau đó đặt tên cho bức tranh mình vừa ghép. Thời gian cho mỗi đội là 2 phút. Đội nào ghép đúng được thưởng 1 lá cờ.</a:t>
            </a:r>
            <a:endParaRPr sz="2400" b="0" dirty="0">
              <a:latin typeface="Arial" panose="020B0604020202020204" pitchFamily="34" charset="0"/>
            </a:endParaRPr>
          </a:p>
        </p:txBody>
      </p:sp>
      <p:sp>
        <p:nvSpPr>
          <p:cNvPr id="249860" name="AutoShape 4"/>
          <p:cNvSpPr>
            <a:spLocks noChangeArrowheads="1"/>
          </p:cNvSpPr>
          <p:nvPr/>
        </p:nvSpPr>
        <p:spPr bwMode="auto">
          <a:xfrm>
            <a:off x="1809750" y="2276475"/>
            <a:ext cx="5715000" cy="838200"/>
          </a:xfrm>
          <a:prstGeom prst="roundRect">
            <a:avLst>
              <a:gd name="adj" fmla="val 50000"/>
            </a:avLst>
          </a:prstGeom>
          <a:gradFill rotWithShape="1">
            <a:gsLst>
              <a:gs pos="0">
                <a:srgbClr val="FF66CC"/>
              </a:gs>
              <a:gs pos="50000">
                <a:schemeClr val="bg1"/>
              </a:gs>
              <a:gs pos="100000">
                <a:srgbClr val="FF66CC"/>
              </a:gs>
            </a:gsLst>
            <a:lin ang="5400000" scaled="1"/>
          </a:gradFill>
          <a:ln w="9525">
            <a:solidFill>
              <a:schemeClr val="tx1"/>
            </a:solidFill>
            <a:round/>
          </a:ln>
          <a:effectLst>
            <a:outerShdw dist="107763" dir="18900000" algn="ctr" rotWithShape="0">
              <a:schemeClr val="bg2">
                <a:alpha val="50000"/>
              </a:schemeClr>
            </a:outerShdw>
          </a:effectLst>
        </p:spPr>
        <p:txBody>
          <a:bodyPr wrap="none" anchor="ctr"/>
          <a:p>
            <a:pPr algn="ctr"/>
            <a:r>
              <a:rPr b="0" dirty="0">
                <a:solidFill>
                  <a:srgbClr val="FF0000"/>
                </a:solidFill>
                <a:latin typeface="Arial" panose="020B0604020202020204" pitchFamily="34" charset="0"/>
              </a:rPr>
              <a:t>Phần thi thứ nhất: KHÁM PHÁ</a:t>
            </a:r>
            <a:endParaRPr sz="2800" b="0" dirty="0">
              <a:solidFill>
                <a:srgbClr val="FF0000"/>
              </a:solidFill>
              <a:latin typeface=".VnTimeH" pitchFamily="34" charset="0"/>
            </a:endParaRPr>
          </a:p>
        </p:txBody>
      </p:sp>
      <p:sp>
        <p:nvSpPr>
          <p:cNvPr id="5126" name="Rectangle 5"/>
          <p:cNvSpPr/>
          <p:nvPr/>
        </p:nvSpPr>
        <p:spPr>
          <a:xfrm>
            <a:off x="2533650" y="0"/>
            <a:ext cx="4090988" cy="396875"/>
          </a:xfrm>
          <a:prstGeom prst="rect">
            <a:avLst/>
          </a:prstGeom>
          <a:noFill/>
          <a:ln w="9525">
            <a:noFill/>
          </a:ln>
        </p:spPr>
        <p:txBody>
          <a:bodyPr wrap="none">
            <a:spAutoFit/>
          </a:bodyPr>
          <a:p>
            <a:r>
              <a:rPr sz="2000" b="0" dirty="0">
                <a:solidFill>
                  <a:srgbClr val="E7F622"/>
                </a:solidFill>
                <a:latin typeface="Arial" panose="020B0604020202020204" pitchFamily="34" charset="0"/>
              </a:rPr>
              <a:t>Thứ ba ngày 13 tháng 3 năm 2018</a:t>
            </a:r>
            <a:endParaRPr sz="2000" b="0" dirty="0">
              <a:solidFill>
                <a:srgbClr val="E7F622"/>
              </a:solidFill>
              <a:latin typeface="Arial" panose="020B0604020202020204" pitchFamily="34" charset="0"/>
            </a:endParaRPr>
          </a:p>
        </p:txBody>
      </p:sp>
      <p:sp>
        <p:nvSpPr>
          <p:cNvPr id="5127" name="Rectangle 6"/>
          <p:cNvSpPr/>
          <p:nvPr/>
        </p:nvSpPr>
        <p:spPr>
          <a:xfrm>
            <a:off x="2649538" y="587375"/>
            <a:ext cx="3960812" cy="457200"/>
          </a:xfrm>
          <a:prstGeom prst="rect">
            <a:avLst/>
          </a:prstGeom>
          <a:noFill/>
          <a:ln w="9525">
            <a:noFill/>
          </a:ln>
        </p:spPr>
        <p:txBody>
          <a:bodyPr wrap="none">
            <a:spAutoFit/>
          </a:bodyPr>
          <a:p>
            <a:r>
              <a:rPr sz="2400" b="0" u="sng" dirty="0">
                <a:latin typeface="Arial" panose="020B0604020202020204" pitchFamily="34" charset="0"/>
              </a:rPr>
              <a:t>Hoạt động ngoài giờ lên lớp</a:t>
            </a:r>
            <a:endParaRPr sz="2400" b="0" u="sng" dirty="0">
              <a:latin typeface="Arial" panose="020B0604020202020204" pitchFamily="34" charset="0"/>
            </a:endParaRPr>
          </a:p>
        </p:txBody>
      </p:sp>
    </p:spTree>
  </p:cSld>
  <p:clrMapOvr>
    <a:masterClrMapping/>
  </p:clrMapOvr>
  <p:transition>
    <p:wedg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9860"/>
                                        </p:tgtEl>
                                        <p:attrNameLst>
                                          <p:attrName>style.visibility</p:attrName>
                                        </p:attrNameLst>
                                      </p:cBhvr>
                                      <p:to>
                                        <p:strVal val="visible"/>
                                      </p:to>
                                    </p:set>
                                    <p:anim calcmode="lin" valueType="num">
                                      <p:cBhvr additive="base">
                                        <p:cTn id="7" dur="500" fill="hold"/>
                                        <p:tgtEl>
                                          <p:spTgt spid="249860"/>
                                        </p:tgtEl>
                                        <p:attrNameLst>
                                          <p:attrName>ppt_x</p:attrName>
                                        </p:attrNameLst>
                                      </p:cBhvr>
                                      <p:tavLst>
                                        <p:tav tm="0">
                                          <p:val>
                                            <p:strVal val="#ppt_x"/>
                                          </p:val>
                                        </p:tav>
                                        <p:tav tm="100000">
                                          <p:val>
                                            <p:strVal val="#ppt_x"/>
                                          </p:val>
                                        </p:tav>
                                      </p:tavLst>
                                    </p:anim>
                                    <p:anim calcmode="lin" valueType="num">
                                      <p:cBhvr additive="base">
                                        <p:cTn id="8" dur="500" fill="hold"/>
                                        <p:tgtEl>
                                          <p:spTgt spid="2498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49859"/>
                                        </p:tgtEl>
                                        <p:attrNameLst>
                                          <p:attrName>style.visibility</p:attrName>
                                        </p:attrNameLst>
                                      </p:cBhvr>
                                      <p:to>
                                        <p:strVal val="visible"/>
                                      </p:to>
                                    </p:set>
                                    <p:animEffect transition="in" filter="checkerboard(across)">
                                      <p:cBhvr>
                                        <p:cTn id="13" dur="500"/>
                                        <p:tgtEl>
                                          <p:spTgt spid="249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p:bldP spid="2498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Slide Number Placeholder 5"/>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sp>
        <p:nvSpPr>
          <p:cNvPr id="6147" name="AutoShape 2" descr="2Q=="/>
          <p:cNvSpPr>
            <a:spLocks noChangeAspect="1"/>
          </p:cNvSpPr>
          <p:nvPr/>
        </p:nvSpPr>
        <p:spPr>
          <a:xfrm>
            <a:off x="4419600" y="3276600"/>
            <a:ext cx="304800" cy="304800"/>
          </a:xfrm>
          <a:prstGeom prst="rect">
            <a:avLst/>
          </a:prstGeom>
          <a:noFill/>
          <a:ln w="9525">
            <a:noFill/>
          </a:ln>
        </p:spPr>
        <p:txBody>
          <a:bodyPr/>
          <a:p>
            <a:endParaRPr lang="vi-VN" altLang="x-none" sz="1800" b="0" dirty="0">
              <a:latin typeface="Arial" panose="020B0604020202020204" pitchFamily="34" charset="0"/>
            </a:endParaRPr>
          </a:p>
        </p:txBody>
      </p:sp>
      <p:sp>
        <p:nvSpPr>
          <p:cNvPr id="6148" name="AutoShape 3" descr="2Q=="/>
          <p:cNvSpPr>
            <a:spLocks noChangeAspect="1"/>
          </p:cNvSpPr>
          <p:nvPr/>
        </p:nvSpPr>
        <p:spPr>
          <a:xfrm>
            <a:off x="4419600" y="3276600"/>
            <a:ext cx="304800" cy="304800"/>
          </a:xfrm>
          <a:prstGeom prst="rect">
            <a:avLst/>
          </a:prstGeom>
          <a:noFill/>
          <a:ln w="9525">
            <a:noFill/>
          </a:ln>
        </p:spPr>
        <p:txBody>
          <a:bodyPr/>
          <a:p>
            <a:endParaRPr lang="vi-VN" altLang="x-none" sz="1800" b="0" dirty="0">
              <a:latin typeface="Arial" panose="020B0604020202020204" pitchFamily="34" charset="0"/>
            </a:endParaRPr>
          </a:p>
        </p:txBody>
      </p:sp>
      <p:grpSp>
        <p:nvGrpSpPr>
          <p:cNvPr id="6149" name="Group 12"/>
          <p:cNvGrpSpPr/>
          <p:nvPr/>
        </p:nvGrpSpPr>
        <p:grpSpPr>
          <a:xfrm>
            <a:off x="8021638" y="796925"/>
            <a:ext cx="914400" cy="787400"/>
            <a:chOff x="1878" y="1200"/>
            <a:chExt cx="1298" cy="1415"/>
          </a:xfrm>
        </p:grpSpPr>
        <p:pic>
          <p:nvPicPr>
            <p:cNvPr id="6173" name="Picture 13" descr="BORDR694"/>
            <p:cNvPicPr>
              <a:picLocks noChangeAspect="1"/>
            </p:cNvPicPr>
            <p:nvPr/>
          </p:nvPicPr>
          <p:blipFill>
            <a:blip r:embed="rId1"/>
            <a:stretch>
              <a:fillRect/>
            </a:stretch>
          </p:blipFill>
          <p:spPr>
            <a:xfrm>
              <a:off x="1878" y="1200"/>
              <a:ext cx="1298" cy="1415"/>
            </a:xfrm>
            <a:prstGeom prst="rect">
              <a:avLst/>
            </a:prstGeom>
            <a:solidFill>
              <a:srgbClr val="0000FF"/>
            </a:solidFill>
            <a:ln w="57150" cap="flat" cmpd="thinThick">
              <a:solidFill>
                <a:srgbClr val="CC3300"/>
              </a:solidFill>
              <a:prstDash val="solid"/>
              <a:miter/>
              <a:headEnd type="none" w="med" len="med"/>
              <a:tailEnd type="none" w="med" len="med"/>
            </a:ln>
          </p:spPr>
        </p:pic>
        <p:pic>
          <p:nvPicPr>
            <p:cNvPr id="6174" name="Picture 14" descr="HOURGL_1"/>
            <p:cNvPicPr>
              <a:picLocks noChangeAspect="1"/>
            </p:cNvPicPr>
            <p:nvPr/>
          </p:nvPicPr>
          <p:blipFill>
            <a:blip r:embed="rId2">
              <a:lum bright="-6000" contrast="18000"/>
            </a:blip>
            <a:stretch>
              <a:fillRect/>
            </a:stretch>
          </p:blipFill>
          <p:spPr>
            <a:xfrm>
              <a:off x="2112" y="1440"/>
              <a:ext cx="816" cy="960"/>
            </a:xfrm>
            <a:prstGeom prst="rect">
              <a:avLst/>
            </a:prstGeom>
            <a:solidFill>
              <a:srgbClr val="0000FF"/>
            </a:solidFill>
            <a:ln w="9525">
              <a:noFill/>
            </a:ln>
          </p:spPr>
        </p:pic>
      </p:grpSp>
      <p:sp>
        <p:nvSpPr>
          <p:cNvPr id="343070" name="Text Box 30"/>
          <p:cNvSpPr txBox="1"/>
          <p:nvPr/>
        </p:nvSpPr>
        <p:spPr>
          <a:xfrm>
            <a:off x="7799388" y="833438"/>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00</a:t>
            </a:r>
            <a:endParaRPr sz="3600" dirty="0">
              <a:solidFill>
                <a:srgbClr val="FF0000"/>
              </a:solidFill>
              <a:latin typeface="Arial" panose="020B0604020202020204" pitchFamily="34" charset="0"/>
            </a:endParaRPr>
          </a:p>
        </p:txBody>
      </p:sp>
      <p:grpSp>
        <p:nvGrpSpPr>
          <p:cNvPr id="20" name="Group 143"/>
          <p:cNvGrpSpPr/>
          <p:nvPr/>
        </p:nvGrpSpPr>
        <p:grpSpPr>
          <a:xfrm>
            <a:off x="7008813" y="0"/>
            <a:ext cx="2368550" cy="725488"/>
            <a:chOff x="4512" y="288"/>
            <a:chExt cx="1008" cy="1584"/>
          </a:xfrm>
        </p:grpSpPr>
        <p:sp>
          <p:nvSpPr>
            <p:cNvPr id="6171" name="AutoShape 144"/>
            <p:cNvSpPr/>
            <p:nvPr/>
          </p:nvSpPr>
          <p:spPr>
            <a:xfrm>
              <a:off x="4512" y="288"/>
              <a:ext cx="1008" cy="1584"/>
            </a:xfrm>
            <a:prstGeom prst="irregularSeal2">
              <a:avLst/>
            </a:prstGeom>
            <a:solidFill>
              <a:srgbClr val="FFCC00"/>
            </a:solidFill>
            <a:ln w="9525" cap="flat" cmpd="sng">
              <a:solidFill>
                <a:srgbClr val="FF3300"/>
              </a:solidFill>
              <a:prstDash val="solid"/>
              <a:miter/>
              <a:headEnd type="none" w="med" len="med"/>
              <a:tailEnd type="none" w="med" len="med"/>
            </a:ln>
          </p:spPr>
          <p:txBody>
            <a:bodyPr wrap="none" anchor="ctr" anchorCtr="0"/>
            <a:p>
              <a:endParaRPr lang="vi-VN" altLang="x-none" sz="1800" b="0" dirty="0">
                <a:latin typeface="Arial" panose="020B0604020202020204" pitchFamily="34" charset="0"/>
              </a:endParaRPr>
            </a:p>
          </p:txBody>
        </p:sp>
        <p:sp>
          <p:nvSpPr>
            <p:cNvPr id="6172" name="WordArt 145"/>
            <p:cNvSpPr>
              <a:spLocks noTextEdit="1"/>
            </p:cNvSpPr>
            <p:nvPr/>
          </p:nvSpPr>
          <p:spPr>
            <a:xfrm>
              <a:off x="4704" y="864"/>
              <a:ext cx="528" cy="336"/>
            </a:xfrm>
            <a:prstGeom prst="rect">
              <a:avLst/>
            </a:prstGeom>
          </p:spPr>
          <p:txBody>
            <a:bodyPr wrap="none" fromWordArt="1">
              <a:prstTxWarp prst="textPlain">
                <a:avLst>
                  <a:gd name="adj" fmla="val 50000"/>
                </a:avLst>
              </a:prstTxWarp>
              <a:normAutofit/>
            </a:bodyPr>
            <a:p>
              <a:pPr algn="ctr"/>
              <a:r>
                <a:rPr lang="en-US" sz="3600" b="1">
                  <a:ln w="19050" cap="flat" cmpd="sng">
                    <a:solidFill>
                      <a:srgbClr val="66FFCC"/>
                    </a:solidFill>
                    <a:prstDash val="solid"/>
                    <a:headEnd type="none" w="med" len="med"/>
                    <a:tailEnd type="none" w="med" len="med"/>
                  </a:ln>
                  <a:solidFill>
                    <a:srgbClr val="66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HẾT GIỜ</a:t>
              </a:r>
              <a:endParaRPr lang="en-US" sz="3600" b="1">
                <a:ln w="19050" cap="flat" cmpd="sng">
                  <a:solidFill>
                    <a:srgbClr val="66FFCC"/>
                  </a:solidFill>
                  <a:prstDash val="solid"/>
                  <a:headEnd type="none" w="med" len="med"/>
                  <a:tailEnd type="none" w="med" len="med"/>
                </a:ln>
                <a:solidFill>
                  <a:srgbClr val="66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grpSp>
      <p:sp>
        <p:nvSpPr>
          <p:cNvPr id="6152" name="Text Box 31"/>
          <p:cNvSpPr txBox="1"/>
          <p:nvPr/>
        </p:nvSpPr>
        <p:spPr>
          <a:xfrm>
            <a:off x="822325" y="1973263"/>
            <a:ext cx="7839075" cy="579437"/>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sp>
        <p:nvSpPr>
          <p:cNvPr id="2" name="Text Box 30"/>
          <p:cNvSpPr txBox="1"/>
          <p:nvPr/>
        </p:nvSpPr>
        <p:spPr>
          <a:xfrm>
            <a:off x="7799388" y="777875"/>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10</a:t>
            </a:r>
            <a:endParaRPr sz="3600" dirty="0">
              <a:solidFill>
                <a:srgbClr val="FF0000"/>
              </a:solidFill>
              <a:latin typeface="Arial" panose="020B0604020202020204" pitchFamily="34" charset="0"/>
            </a:endParaRPr>
          </a:p>
        </p:txBody>
      </p:sp>
      <p:sp>
        <p:nvSpPr>
          <p:cNvPr id="3" name="Text Box 30"/>
          <p:cNvSpPr txBox="1"/>
          <p:nvPr/>
        </p:nvSpPr>
        <p:spPr>
          <a:xfrm>
            <a:off x="7786688" y="771525"/>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20</a:t>
            </a:r>
            <a:endParaRPr sz="3600" dirty="0">
              <a:solidFill>
                <a:srgbClr val="FF0000"/>
              </a:solidFill>
              <a:latin typeface="Arial" panose="020B0604020202020204" pitchFamily="34" charset="0"/>
            </a:endParaRPr>
          </a:p>
        </p:txBody>
      </p:sp>
      <p:sp>
        <p:nvSpPr>
          <p:cNvPr id="4" name="Text Box 30"/>
          <p:cNvSpPr txBox="1"/>
          <p:nvPr/>
        </p:nvSpPr>
        <p:spPr>
          <a:xfrm>
            <a:off x="7799388" y="800100"/>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30</a:t>
            </a:r>
            <a:endParaRPr sz="3600" dirty="0">
              <a:solidFill>
                <a:srgbClr val="FF0000"/>
              </a:solidFill>
              <a:latin typeface="Arial" panose="020B0604020202020204" pitchFamily="34" charset="0"/>
            </a:endParaRPr>
          </a:p>
        </p:txBody>
      </p:sp>
      <p:sp>
        <p:nvSpPr>
          <p:cNvPr id="5" name="Text Box 30"/>
          <p:cNvSpPr txBox="1"/>
          <p:nvPr/>
        </p:nvSpPr>
        <p:spPr>
          <a:xfrm>
            <a:off x="7797800" y="773113"/>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40</a:t>
            </a:r>
            <a:endParaRPr sz="3600" dirty="0">
              <a:solidFill>
                <a:srgbClr val="FF0000"/>
              </a:solidFill>
              <a:latin typeface="Arial" panose="020B0604020202020204" pitchFamily="34" charset="0"/>
            </a:endParaRPr>
          </a:p>
        </p:txBody>
      </p:sp>
      <p:sp>
        <p:nvSpPr>
          <p:cNvPr id="6" name="Text Box 30"/>
          <p:cNvSpPr txBox="1"/>
          <p:nvPr/>
        </p:nvSpPr>
        <p:spPr>
          <a:xfrm>
            <a:off x="7850188" y="830263"/>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50</a:t>
            </a:r>
            <a:endParaRPr sz="3600" dirty="0">
              <a:solidFill>
                <a:srgbClr val="FF0000"/>
              </a:solidFill>
              <a:latin typeface="Arial" panose="020B0604020202020204" pitchFamily="34" charset="0"/>
            </a:endParaRPr>
          </a:p>
        </p:txBody>
      </p:sp>
      <p:sp>
        <p:nvSpPr>
          <p:cNvPr id="7" name="Text Box 30"/>
          <p:cNvSpPr txBox="1"/>
          <p:nvPr/>
        </p:nvSpPr>
        <p:spPr>
          <a:xfrm>
            <a:off x="7797800" y="784225"/>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60</a:t>
            </a:r>
            <a:endParaRPr sz="3600" dirty="0">
              <a:solidFill>
                <a:srgbClr val="FF0000"/>
              </a:solidFill>
              <a:latin typeface="Arial" panose="020B0604020202020204" pitchFamily="34" charset="0"/>
            </a:endParaRPr>
          </a:p>
        </p:txBody>
      </p:sp>
      <p:sp>
        <p:nvSpPr>
          <p:cNvPr id="8" name="Text Box 30"/>
          <p:cNvSpPr txBox="1"/>
          <p:nvPr/>
        </p:nvSpPr>
        <p:spPr>
          <a:xfrm>
            <a:off x="7824788" y="817563"/>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70</a:t>
            </a:r>
            <a:endParaRPr sz="3600" dirty="0">
              <a:solidFill>
                <a:srgbClr val="FF0000"/>
              </a:solidFill>
              <a:latin typeface="Arial" panose="020B0604020202020204" pitchFamily="34" charset="0"/>
            </a:endParaRPr>
          </a:p>
        </p:txBody>
      </p:sp>
      <p:sp>
        <p:nvSpPr>
          <p:cNvPr id="9" name="Text Box 30"/>
          <p:cNvSpPr txBox="1"/>
          <p:nvPr/>
        </p:nvSpPr>
        <p:spPr>
          <a:xfrm>
            <a:off x="7837488" y="823913"/>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80</a:t>
            </a:r>
            <a:endParaRPr sz="3600" dirty="0">
              <a:solidFill>
                <a:srgbClr val="FF0000"/>
              </a:solidFill>
              <a:latin typeface="Arial" panose="020B0604020202020204" pitchFamily="34" charset="0"/>
            </a:endParaRPr>
          </a:p>
        </p:txBody>
      </p:sp>
      <p:sp>
        <p:nvSpPr>
          <p:cNvPr id="10" name="Text Box 30"/>
          <p:cNvSpPr txBox="1"/>
          <p:nvPr/>
        </p:nvSpPr>
        <p:spPr>
          <a:xfrm>
            <a:off x="7850188" y="817563"/>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90</a:t>
            </a:r>
            <a:endParaRPr sz="3600" dirty="0">
              <a:solidFill>
                <a:srgbClr val="FF0000"/>
              </a:solidFill>
              <a:latin typeface="Arial" panose="020B0604020202020204" pitchFamily="34" charset="0"/>
            </a:endParaRPr>
          </a:p>
        </p:txBody>
      </p:sp>
      <p:sp>
        <p:nvSpPr>
          <p:cNvPr id="11" name="Text Box 30"/>
          <p:cNvSpPr txBox="1"/>
          <p:nvPr/>
        </p:nvSpPr>
        <p:spPr>
          <a:xfrm>
            <a:off x="7758113" y="839788"/>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100</a:t>
            </a:r>
            <a:endParaRPr sz="3600" dirty="0">
              <a:solidFill>
                <a:srgbClr val="FF0000"/>
              </a:solidFill>
              <a:latin typeface="Arial" panose="020B0604020202020204" pitchFamily="34" charset="0"/>
            </a:endParaRPr>
          </a:p>
        </p:txBody>
      </p:sp>
      <p:sp>
        <p:nvSpPr>
          <p:cNvPr id="12" name="Text Box 30"/>
          <p:cNvSpPr txBox="1"/>
          <p:nvPr/>
        </p:nvSpPr>
        <p:spPr>
          <a:xfrm>
            <a:off x="7758113" y="819150"/>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110</a:t>
            </a:r>
            <a:endParaRPr sz="3600" dirty="0">
              <a:solidFill>
                <a:srgbClr val="FF0000"/>
              </a:solidFill>
              <a:latin typeface="Arial" panose="020B0604020202020204" pitchFamily="34" charset="0"/>
            </a:endParaRPr>
          </a:p>
        </p:txBody>
      </p:sp>
      <p:sp>
        <p:nvSpPr>
          <p:cNvPr id="13" name="Text Box 30"/>
          <p:cNvSpPr txBox="1"/>
          <p:nvPr/>
        </p:nvSpPr>
        <p:spPr>
          <a:xfrm>
            <a:off x="7835900" y="814388"/>
            <a:ext cx="1136650" cy="698500"/>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3600" dirty="0">
                <a:solidFill>
                  <a:srgbClr val="FF0000"/>
                </a:solidFill>
                <a:latin typeface="Arial" panose="020B0604020202020204" pitchFamily="34" charset="0"/>
              </a:rPr>
              <a:t>120</a:t>
            </a:r>
            <a:endParaRPr sz="3600" dirty="0">
              <a:solidFill>
                <a:srgbClr val="FF0000"/>
              </a:solidFill>
              <a:latin typeface="Arial" panose="020B0604020202020204" pitchFamily="34" charset="0"/>
            </a:endParaRPr>
          </a:p>
        </p:txBody>
      </p:sp>
      <p:pic>
        <p:nvPicPr>
          <p:cNvPr id="248878" name="BeYeuBienLam-BeBaoAn_3t6gx.mp3">
            <a:hlinkClick r:id="" action="ppaction://media"/>
          </p:cNvPr>
          <p:cNvPicPr>
            <a:picLocks noRot="1" noChangeAspect="1"/>
          </p:cNvPicPr>
          <p:nvPr>
            <a:audioFile r:link="rId3"/>
            <p:extLst>
              <p:ext uri="{DAA4B4D4-6D71-4841-9C94-3DE7FCFB9230}">
                <p14:media xmlns:p14="http://schemas.microsoft.com/office/powerpoint/2010/main" r:link="rId4"/>
              </p:ext>
            </p:extLst>
          </p:nvPr>
        </p:nvPicPr>
        <p:blipFill>
          <a:blip r:embed="rId5"/>
          <a:stretch>
            <a:fillRect/>
          </a:stretch>
        </p:blipFill>
        <p:spPr>
          <a:xfrm>
            <a:off x="460375" y="6072188"/>
            <a:ext cx="1179513" cy="785812"/>
          </a:xfrm>
          <a:prstGeom prst="rect">
            <a:avLst/>
          </a:prstGeom>
          <a:noFill/>
          <a:ln w="9525">
            <a:noFill/>
          </a:ln>
        </p:spPr>
      </p:pic>
      <p:sp>
        <p:nvSpPr>
          <p:cNvPr id="6166" name="Text Box 47"/>
          <p:cNvSpPr txBox="1"/>
          <p:nvPr/>
        </p:nvSpPr>
        <p:spPr>
          <a:xfrm>
            <a:off x="1543050" y="1592263"/>
            <a:ext cx="7265988" cy="579437"/>
          </a:xfrm>
          <a:prstGeom prst="rect">
            <a:avLst/>
          </a:prstGeom>
          <a:noFill/>
          <a:ln w="9525">
            <a:noFill/>
          </a:ln>
        </p:spPr>
        <p:txBody>
          <a:bodyPr>
            <a:spAutoFit/>
          </a:bodyPr>
          <a:p>
            <a:pPr algn="ctr"/>
            <a:r>
              <a:rPr b="0" dirty="0">
                <a:solidFill>
                  <a:srgbClr val="FF0066"/>
                </a:solidFill>
                <a:latin typeface="Times New Roman" panose="02020603050405020304" pitchFamily="18" charset="0"/>
              </a:rPr>
              <a:t>EM YÊU BIỂN ĐẢO QUÊ HƯƠNG</a:t>
            </a:r>
            <a:r>
              <a:rPr b="0" dirty="0">
                <a:solidFill>
                  <a:srgbClr val="00FF00"/>
                </a:solidFill>
                <a:latin typeface="Times New Roman" panose="02020603050405020304" pitchFamily="18" charset="0"/>
              </a:rPr>
              <a:t>.</a:t>
            </a:r>
            <a:endParaRPr b="0" dirty="0">
              <a:solidFill>
                <a:srgbClr val="00FF00"/>
              </a:solidFill>
              <a:latin typeface="Times New Roman" panose="02020603050405020304" pitchFamily="18" charset="0"/>
            </a:endParaRPr>
          </a:p>
        </p:txBody>
      </p:sp>
      <p:sp>
        <p:nvSpPr>
          <p:cNvPr id="6167" name="Text Box 48"/>
          <p:cNvSpPr txBox="1"/>
          <p:nvPr/>
        </p:nvSpPr>
        <p:spPr>
          <a:xfrm>
            <a:off x="863600" y="3624263"/>
            <a:ext cx="8058150" cy="2282825"/>
          </a:xfrm>
          <a:prstGeom prst="rect">
            <a:avLst/>
          </a:prstGeom>
          <a:noFill/>
          <a:ln w="9525">
            <a:noFill/>
          </a:ln>
        </p:spPr>
        <p:txBody>
          <a:bodyPr>
            <a:spAutoFit/>
          </a:bodyPr>
          <a:p>
            <a:pPr>
              <a:spcBef>
                <a:spcPct val="50000"/>
              </a:spcBef>
            </a:pPr>
            <a:r>
              <a:rPr sz="2400" b="0" dirty="0">
                <a:latin typeface="Arial" panose="020B0604020202020204" pitchFamily="34" charset="0"/>
              </a:rPr>
              <a:t>Luật chơi như sau: Mỗi đội sẽ lựa chọn cho mình một túi các mảnh ghép. Nhiệm vụ  của các đội là cùng nhau quan sát, thảo luận và ghép các mảnh ghép thành một bức tranh.Sau đó đặt tên cho bức tranh mình vừa ghép. Thời gian cho mỗi đội là 2 phút. Đội nào ghép đúng được thưởng 1 lá cờ.</a:t>
            </a:r>
            <a:endParaRPr sz="2400" b="0" dirty="0">
              <a:latin typeface="Arial" panose="020B0604020202020204" pitchFamily="34" charset="0"/>
            </a:endParaRPr>
          </a:p>
        </p:txBody>
      </p:sp>
      <p:sp>
        <p:nvSpPr>
          <p:cNvPr id="248881" name="AutoShape 49"/>
          <p:cNvSpPr>
            <a:spLocks noChangeArrowheads="1"/>
          </p:cNvSpPr>
          <p:nvPr/>
        </p:nvSpPr>
        <p:spPr bwMode="auto">
          <a:xfrm>
            <a:off x="2187575" y="2276475"/>
            <a:ext cx="5715000" cy="838200"/>
          </a:xfrm>
          <a:prstGeom prst="roundRect">
            <a:avLst>
              <a:gd name="adj" fmla="val 50000"/>
            </a:avLst>
          </a:prstGeom>
          <a:gradFill rotWithShape="1">
            <a:gsLst>
              <a:gs pos="0">
                <a:srgbClr val="FF66CC"/>
              </a:gs>
              <a:gs pos="50000">
                <a:schemeClr val="bg1"/>
              </a:gs>
              <a:gs pos="100000">
                <a:srgbClr val="FF66CC"/>
              </a:gs>
            </a:gsLst>
            <a:lin ang="5400000" scaled="1"/>
          </a:gradFill>
          <a:ln w="9525">
            <a:solidFill>
              <a:schemeClr val="tx1"/>
            </a:solidFill>
            <a:round/>
          </a:ln>
          <a:effectLst>
            <a:outerShdw dist="107763" dir="18900000" algn="ctr" rotWithShape="0">
              <a:schemeClr val="bg2">
                <a:alpha val="50000"/>
              </a:schemeClr>
            </a:outerShdw>
          </a:effectLst>
        </p:spPr>
        <p:txBody>
          <a:bodyPr wrap="none" anchor="ctr"/>
          <a:p>
            <a:pPr algn="ctr"/>
            <a:r>
              <a:rPr b="0" dirty="0">
                <a:solidFill>
                  <a:srgbClr val="FF0000"/>
                </a:solidFill>
                <a:latin typeface="Arial" panose="020B0604020202020204" pitchFamily="34" charset="0"/>
              </a:rPr>
              <a:t>Phần thi thứ nhất: KHÁM PHÁ</a:t>
            </a:r>
            <a:endParaRPr sz="2800" b="0" dirty="0">
              <a:solidFill>
                <a:srgbClr val="FF0000"/>
              </a:solidFill>
              <a:latin typeface=".VnTimeH" pitchFamily="34" charset="0"/>
            </a:endParaRPr>
          </a:p>
        </p:txBody>
      </p:sp>
      <p:sp>
        <p:nvSpPr>
          <p:cNvPr id="6169" name="Rectangle 50"/>
          <p:cNvSpPr/>
          <p:nvPr/>
        </p:nvSpPr>
        <p:spPr>
          <a:xfrm>
            <a:off x="2911475" y="0"/>
            <a:ext cx="4090988" cy="396875"/>
          </a:xfrm>
          <a:prstGeom prst="rect">
            <a:avLst/>
          </a:prstGeom>
          <a:noFill/>
          <a:ln w="9525">
            <a:noFill/>
          </a:ln>
        </p:spPr>
        <p:txBody>
          <a:bodyPr wrap="none">
            <a:spAutoFit/>
          </a:bodyPr>
          <a:p>
            <a:r>
              <a:rPr sz="2000" b="0" dirty="0">
                <a:solidFill>
                  <a:srgbClr val="E7F622"/>
                </a:solidFill>
                <a:latin typeface="Arial" panose="020B0604020202020204" pitchFamily="34" charset="0"/>
              </a:rPr>
              <a:t>Thứ ba ngày 13 tháng 3 năm 2018</a:t>
            </a:r>
            <a:endParaRPr sz="2000" b="0" dirty="0">
              <a:solidFill>
                <a:srgbClr val="E7F622"/>
              </a:solidFill>
              <a:latin typeface="Arial" panose="020B0604020202020204" pitchFamily="34" charset="0"/>
            </a:endParaRPr>
          </a:p>
        </p:txBody>
      </p:sp>
      <p:sp>
        <p:nvSpPr>
          <p:cNvPr id="6170" name="Rectangle 51"/>
          <p:cNvSpPr/>
          <p:nvPr/>
        </p:nvSpPr>
        <p:spPr>
          <a:xfrm>
            <a:off x="2830513" y="509588"/>
            <a:ext cx="3960812" cy="457200"/>
          </a:xfrm>
          <a:prstGeom prst="rect">
            <a:avLst/>
          </a:prstGeom>
          <a:noFill/>
          <a:ln w="9525">
            <a:noFill/>
          </a:ln>
        </p:spPr>
        <p:txBody>
          <a:bodyPr wrap="none">
            <a:spAutoFit/>
          </a:bodyPr>
          <a:p>
            <a:r>
              <a:rPr sz="2400" b="0" u="sng" dirty="0">
                <a:latin typeface="Arial" panose="020B0604020202020204" pitchFamily="34" charset="0"/>
              </a:rPr>
              <a:t>Hoạt động ngoài giờ lên lớp</a:t>
            </a:r>
            <a:endParaRPr sz="2400" b="0" u="sng" dirty="0">
              <a:latin typeface="Arial" panose="020B0604020202020204" pitchFamily="34" charset="0"/>
            </a:endParaRPr>
          </a:p>
        </p:txBody>
      </p:sp>
    </p:spTree>
  </p:cSld>
  <p:clrMapOvr>
    <a:masterClrMapping/>
  </p:clrMapOvr>
  <p:transition>
    <p:wedg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afterEffect">
                                  <p:stCondLst>
                                    <p:cond delay="0"/>
                                  </p:stCondLst>
                                  <p:childTnLst>
                                    <p:animEffect transition="out" filter="blinds(horizontal)">
                                      <p:cBhvr>
                                        <p:cTn id="6" dur="10000"/>
                                        <p:tgtEl>
                                          <p:spTgt spid="13"/>
                                        </p:tgtEl>
                                      </p:cBhvr>
                                    </p:animEffect>
                                    <p:set>
                                      <p:cBhvr>
                                        <p:cTn id="7" dur="1" fill="hold">
                                          <p:stCondLst>
                                            <p:cond delay="9999"/>
                                          </p:stCondLst>
                                        </p:cTn>
                                        <p:tgtEl>
                                          <p:spTgt spid="13"/>
                                        </p:tgtEl>
                                        <p:attrNameLst>
                                          <p:attrName>style.visibility</p:attrName>
                                        </p:attrNameLst>
                                      </p:cBhvr>
                                      <p:to>
                                        <p:strVal val="hidden"/>
                                      </p:to>
                                    </p:set>
                                  </p:childTnLst>
                                </p:cTn>
                              </p:par>
                            </p:childTnLst>
                          </p:cTn>
                        </p:par>
                        <p:par>
                          <p:cTn id="8" fill="hold">
                            <p:stCondLst>
                              <p:cond delay="10000"/>
                            </p:stCondLst>
                            <p:childTnLst>
                              <p:par>
                                <p:cTn id="9" presetID="3" presetClass="exit" presetSubtype="10" fill="hold" grpId="0" nodeType="afterEffect">
                                  <p:stCondLst>
                                    <p:cond delay="0"/>
                                  </p:stCondLst>
                                  <p:childTnLst>
                                    <p:animEffect transition="out" filter="blinds(horizontal)">
                                      <p:cBhvr>
                                        <p:cTn id="10" dur="10000"/>
                                        <p:tgtEl>
                                          <p:spTgt spid="12"/>
                                        </p:tgtEl>
                                      </p:cBhvr>
                                    </p:animEffect>
                                    <p:set>
                                      <p:cBhvr>
                                        <p:cTn id="11" dur="1" fill="hold">
                                          <p:stCondLst>
                                            <p:cond delay="9999"/>
                                          </p:stCondLst>
                                        </p:cTn>
                                        <p:tgtEl>
                                          <p:spTgt spid="12"/>
                                        </p:tgtEl>
                                        <p:attrNameLst>
                                          <p:attrName>style.visibility</p:attrName>
                                        </p:attrNameLst>
                                      </p:cBhvr>
                                      <p:to>
                                        <p:strVal val="hidden"/>
                                      </p:to>
                                    </p:set>
                                  </p:childTnLst>
                                </p:cTn>
                              </p:par>
                            </p:childTnLst>
                          </p:cTn>
                        </p:par>
                        <p:par>
                          <p:cTn id="12" fill="hold">
                            <p:stCondLst>
                              <p:cond delay="20000"/>
                            </p:stCondLst>
                            <p:childTnLst>
                              <p:par>
                                <p:cTn id="13" presetID="3" presetClass="exit" presetSubtype="10" fill="hold" grpId="0" nodeType="afterEffect">
                                  <p:stCondLst>
                                    <p:cond delay="0"/>
                                  </p:stCondLst>
                                  <p:childTnLst>
                                    <p:animEffect transition="out" filter="blinds(horizontal)">
                                      <p:cBhvr>
                                        <p:cTn id="14" dur="10000"/>
                                        <p:tgtEl>
                                          <p:spTgt spid="11"/>
                                        </p:tgtEl>
                                      </p:cBhvr>
                                    </p:animEffect>
                                    <p:set>
                                      <p:cBhvr>
                                        <p:cTn id="15" dur="1" fill="hold">
                                          <p:stCondLst>
                                            <p:cond delay="9999"/>
                                          </p:stCondLst>
                                        </p:cTn>
                                        <p:tgtEl>
                                          <p:spTgt spid="11"/>
                                        </p:tgtEl>
                                        <p:attrNameLst>
                                          <p:attrName>style.visibility</p:attrName>
                                        </p:attrNameLst>
                                      </p:cBhvr>
                                      <p:to>
                                        <p:strVal val="hidden"/>
                                      </p:to>
                                    </p:set>
                                  </p:childTnLst>
                                </p:cTn>
                              </p:par>
                            </p:childTnLst>
                          </p:cTn>
                        </p:par>
                        <p:par>
                          <p:cTn id="16" fill="hold">
                            <p:stCondLst>
                              <p:cond delay="30000"/>
                            </p:stCondLst>
                            <p:childTnLst>
                              <p:par>
                                <p:cTn id="17" presetID="3" presetClass="exit" presetSubtype="10" fill="hold" grpId="0" nodeType="afterEffect">
                                  <p:stCondLst>
                                    <p:cond delay="0"/>
                                  </p:stCondLst>
                                  <p:childTnLst>
                                    <p:animEffect transition="out" filter="blinds(horizontal)">
                                      <p:cBhvr>
                                        <p:cTn id="18" dur="10000"/>
                                        <p:tgtEl>
                                          <p:spTgt spid="10"/>
                                        </p:tgtEl>
                                      </p:cBhvr>
                                    </p:animEffect>
                                    <p:set>
                                      <p:cBhvr>
                                        <p:cTn id="19" dur="1" fill="hold">
                                          <p:stCondLst>
                                            <p:cond delay="9999"/>
                                          </p:stCondLst>
                                        </p:cTn>
                                        <p:tgtEl>
                                          <p:spTgt spid="10"/>
                                        </p:tgtEl>
                                        <p:attrNameLst>
                                          <p:attrName>style.visibility</p:attrName>
                                        </p:attrNameLst>
                                      </p:cBhvr>
                                      <p:to>
                                        <p:strVal val="hidden"/>
                                      </p:to>
                                    </p:set>
                                  </p:childTnLst>
                                </p:cTn>
                              </p:par>
                            </p:childTnLst>
                          </p:cTn>
                        </p:par>
                        <p:par>
                          <p:cTn id="20" fill="hold">
                            <p:stCondLst>
                              <p:cond delay="40000"/>
                            </p:stCondLst>
                            <p:childTnLst>
                              <p:par>
                                <p:cTn id="21" presetID="3" presetClass="exit" presetSubtype="10" fill="hold" grpId="0" nodeType="afterEffect">
                                  <p:stCondLst>
                                    <p:cond delay="0"/>
                                  </p:stCondLst>
                                  <p:childTnLst>
                                    <p:animEffect transition="out" filter="blinds(horizontal)">
                                      <p:cBhvr>
                                        <p:cTn id="22" dur="10000"/>
                                        <p:tgtEl>
                                          <p:spTgt spid="9"/>
                                        </p:tgtEl>
                                      </p:cBhvr>
                                    </p:animEffect>
                                    <p:set>
                                      <p:cBhvr>
                                        <p:cTn id="23" dur="1" fill="hold">
                                          <p:stCondLst>
                                            <p:cond delay="9999"/>
                                          </p:stCondLst>
                                        </p:cTn>
                                        <p:tgtEl>
                                          <p:spTgt spid="9"/>
                                        </p:tgtEl>
                                        <p:attrNameLst>
                                          <p:attrName>style.visibility</p:attrName>
                                        </p:attrNameLst>
                                      </p:cBhvr>
                                      <p:to>
                                        <p:strVal val="hidden"/>
                                      </p:to>
                                    </p:set>
                                  </p:childTnLst>
                                </p:cTn>
                              </p:par>
                            </p:childTnLst>
                          </p:cTn>
                        </p:par>
                        <p:par>
                          <p:cTn id="24" fill="hold">
                            <p:stCondLst>
                              <p:cond delay="50000"/>
                            </p:stCondLst>
                            <p:childTnLst>
                              <p:par>
                                <p:cTn id="25" presetID="3" presetClass="exit" presetSubtype="10" fill="hold" grpId="0" nodeType="afterEffect">
                                  <p:stCondLst>
                                    <p:cond delay="0"/>
                                  </p:stCondLst>
                                  <p:childTnLst>
                                    <p:animEffect transition="out" filter="blinds(horizontal)">
                                      <p:cBhvr>
                                        <p:cTn id="26" dur="10000"/>
                                        <p:tgtEl>
                                          <p:spTgt spid="8"/>
                                        </p:tgtEl>
                                      </p:cBhvr>
                                    </p:animEffect>
                                    <p:set>
                                      <p:cBhvr>
                                        <p:cTn id="27" dur="1" fill="hold">
                                          <p:stCondLst>
                                            <p:cond delay="9999"/>
                                          </p:stCondLst>
                                        </p:cTn>
                                        <p:tgtEl>
                                          <p:spTgt spid="8"/>
                                        </p:tgtEl>
                                        <p:attrNameLst>
                                          <p:attrName>style.visibility</p:attrName>
                                        </p:attrNameLst>
                                      </p:cBhvr>
                                      <p:to>
                                        <p:strVal val="hidden"/>
                                      </p:to>
                                    </p:set>
                                  </p:childTnLst>
                                </p:cTn>
                              </p:par>
                            </p:childTnLst>
                          </p:cTn>
                        </p:par>
                        <p:par>
                          <p:cTn id="28" fill="hold">
                            <p:stCondLst>
                              <p:cond delay="60000"/>
                            </p:stCondLst>
                            <p:childTnLst>
                              <p:par>
                                <p:cTn id="29" presetID="3" presetClass="exit" presetSubtype="10" fill="hold" grpId="0" nodeType="afterEffect">
                                  <p:stCondLst>
                                    <p:cond delay="0"/>
                                  </p:stCondLst>
                                  <p:childTnLst>
                                    <p:animEffect transition="out" filter="blinds(horizontal)">
                                      <p:cBhvr>
                                        <p:cTn id="30" dur="10000"/>
                                        <p:tgtEl>
                                          <p:spTgt spid="7"/>
                                        </p:tgtEl>
                                      </p:cBhvr>
                                    </p:animEffect>
                                    <p:set>
                                      <p:cBhvr>
                                        <p:cTn id="31" dur="1" fill="hold">
                                          <p:stCondLst>
                                            <p:cond delay="9999"/>
                                          </p:stCondLst>
                                        </p:cTn>
                                        <p:tgtEl>
                                          <p:spTgt spid="7"/>
                                        </p:tgtEl>
                                        <p:attrNameLst>
                                          <p:attrName>style.visibility</p:attrName>
                                        </p:attrNameLst>
                                      </p:cBhvr>
                                      <p:to>
                                        <p:strVal val="hidden"/>
                                      </p:to>
                                    </p:set>
                                  </p:childTnLst>
                                </p:cTn>
                              </p:par>
                            </p:childTnLst>
                          </p:cTn>
                        </p:par>
                        <p:par>
                          <p:cTn id="32" fill="hold">
                            <p:stCondLst>
                              <p:cond delay="70000"/>
                            </p:stCondLst>
                            <p:childTnLst>
                              <p:par>
                                <p:cTn id="33" presetID="3" presetClass="exit" presetSubtype="10" fill="hold" grpId="0" nodeType="afterEffect">
                                  <p:stCondLst>
                                    <p:cond delay="0"/>
                                  </p:stCondLst>
                                  <p:childTnLst>
                                    <p:animEffect transition="out" filter="blinds(horizontal)">
                                      <p:cBhvr>
                                        <p:cTn id="34" dur="10000"/>
                                        <p:tgtEl>
                                          <p:spTgt spid="6"/>
                                        </p:tgtEl>
                                      </p:cBhvr>
                                    </p:animEffect>
                                    <p:set>
                                      <p:cBhvr>
                                        <p:cTn id="35" dur="1" fill="hold">
                                          <p:stCondLst>
                                            <p:cond delay="9999"/>
                                          </p:stCondLst>
                                        </p:cTn>
                                        <p:tgtEl>
                                          <p:spTgt spid="6"/>
                                        </p:tgtEl>
                                        <p:attrNameLst>
                                          <p:attrName>style.visibility</p:attrName>
                                        </p:attrNameLst>
                                      </p:cBhvr>
                                      <p:to>
                                        <p:strVal val="hidden"/>
                                      </p:to>
                                    </p:set>
                                  </p:childTnLst>
                                </p:cTn>
                              </p:par>
                            </p:childTnLst>
                          </p:cTn>
                        </p:par>
                        <p:par>
                          <p:cTn id="36" fill="hold">
                            <p:stCondLst>
                              <p:cond delay="80000"/>
                            </p:stCondLst>
                            <p:childTnLst>
                              <p:par>
                                <p:cTn id="37" presetID="3" presetClass="exit" presetSubtype="10" fill="hold" grpId="0" nodeType="afterEffect">
                                  <p:stCondLst>
                                    <p:cond delay="0"/>
                                  </p:stCondLst>
                                  <p:childTnLst>
                                    <p:animEffect transition="out" filter="blinds(horizontal)">
                                      <p:cBhvr>
                                        <p:cTn id="38" dur="10000"/>
                                        <p:tgtEl>
                                          <p:spTgt spid="5"/>
                                        </p:tgtEl>
                                      </p:cBhvr>
                                    </p:animEffect>
                                    <p:set>
                                      <p:cBhvr>
                                        <p:cTn id="39" dur="1" fill="hold">
                                          <p:stCondLst>
                                            <p:cond delay="9999"/>
                                          </p:stCondLst>
                                        </p:cTn>
                                        <p:tgtEl>
                                          <p:spTgt spid="5"/>
                                        </p:tgtEl>
                                        <p:attrNameLst>
                                          <p:attrName>style.visibility</p:attrName>
                                        </p:attrNameLst>
                                      </p:cBhvr>
                                      <p:to>
                                        <p:strVal val="hidden"/>
                                      </p:to>
                                    </p:set>
                                  </p:childTnLst>
                                </p:cTn>
                              </p:par>
                            </p:childTnLst>
                          </p:cTn>
                        </p:par>
                        <p:par>
                          <p:cTn id="40" fill="hold">
                            <p:stCondLst>
                              <p:cond delay="90000"/>
                            </p:stCondLst>
                            <p:childTnLst>
                              <p:par>
                                <p:cTn id="41" presetID="3" presetClass="exit" presetSubtype="10" fill="hold" grpId="0" nodeType="afterEffect">
                                  <p:stCondLst>
                                    <p:cond delay="0"/>
                                  </p:stCondLst>
                                  <p:childTnLst>
                                    <p:animEffect transition="out" filter="blinds(horizontal)">
                                      <p:cBhvr>
                                        <p:cTn id="42" dur="10000"/>
                                        <p:tgtEl>
                                          <p:spTgt spid="4"/>
                                        </p:tgtEl>
                                      </p:cBhvr>
                                    </p:animEffect>
                                    <p:set>
                                      <p:cBhvr>
                                        <p:cTn id="43" dur="1" fill="hold">
                                          <p:stCondLst>
                                            <p:cond delay="9999"/>
                                          </p:stCondLst>
                                        </p:cTn>
                                        <p:tgtEl>
                                          <p:spTgt spid="4"/>
                                        </p:tgtEl>
                                        <p:attrNameLst>
                                          <p:attrName>style.visibility</p:attrName>
                                        </p:attrNameLst>
                                      </p:cBhvr>
                                      <p:to>
                                        <p:strVal val="hidden"/>
                                      </p:to>
                                    </p:set>
                                  </p:childTnLst>
                                </p:cTn>
                              </p:par>
                            </p:childTnLst>
                          </p:cTn>
                        </p:par>
                        <p:par>
                          <p:cTn id="44" fill="hold">
                            <p:stCondLst>
                              <p:cond delay="100000"/>
                            </p:stCondLst>
                            <p:childTnLst>
                              <p:par>
                                <p:cTn id="45" presetID="3" presetClass="exit" presetSubtype="10" fill="hold" grpId="0" nodeType="afterEffect">
                                  <p:stCondLst>
                                    <p:cond delay="0"/>
                                  </p:stCondLst>
                                  <p:childTnLst>
                                    <p:animEffect transition="out" filter="blinds(horizontal)">
                                      <p:cBhvr>
                                        <p:cTn id="46" dur="10000"/>
                                        <p:tgtEl>
                                          <p:spTgt spid="3"/>
                                        </p:tgtEl>
                                      </p:cBhvr>
                                    </p:animEffect>
                                    <p:set>
                                      <p:cBhvr>
                                        <p:cTn id="47" dur="1" fill="hold">
                                          <p:stCondLst>
                                            <p:cond delay="9999"/>
                                          </p:stCondLst>
                                        </p:cTn>
                                        <p:tgtEl>
                                          <p:spTgt spid="3"/>
                                        </p:tgtEl>
                                        <p:attrNameLst>
                                          <p:attrName>style.visibility</p:attrName>
                                        </p:attrNameLst>
                                      </p:cBhvr>
                                      <p:to>
                                        <p:strVal val="hidden"/>
                                      </p:to>
                                    </p:set>
                                  </p:childTnLst>
                                </p:cTn>
                              </p:par>
                            </p:childTnLst>
                          </p:cTn>
                        </p:par>
                        <p:par>
                          <p:cTn id="48" fill="hold">
                            <p:stCondLst>
                              <p:cond delay="110000"/>
                            </p:stCondLst>
                            <p:childTnLst>
                              <p:par>
                                <p:cTn id="49" presetID="3" presetClass="exit" presetSubtype="10" fill="hold" grpId="0" nodeType="afterEffect">
                                  <p:stCondLst>
                                    <p:cond delay="0"/>
                                  </p:stCondLst>
                                  <p:childTnLst>
                                    <p:animEffect transition="out" filter="blinds(horizontal)">
                                      <p:cBhvr>
                                        <p:cTn id="50" dur="10000"/>
                                        <p:tgtEl>
                                          <p:spTgt spid="2"/>
                                        </p:tgtEl>
                                      </p:cBhvr>
                                    </p:animEffect>
                                    <p:set>
                                      <p:cBhvr>
                                        <p:cTn id="51" dur="1" fill="hold">
                                          <p:stCondLst>
                                            <p:cond delay="9999"/>
                                          </p:stCondLst>
                                        </p:cTn>
                                        <p:tgtEl>
                                          <p:spTgt spid="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43070"/>
                                        </p:tgtEl>
                                        <p:attrNameLst>
                                          <p:attrName>style.visibility</p:attrName>
                                        </p:attrNameLst>
                                      </p:cBhvr>
                                      <p:to>
                                        <p:strVal val="visible"/>
                                      </p:to>
                                    </p:set>
                                    <p:animEffect transition="in" filter="blinds(horizontal)">
                                      <p:cBhvr>
                                        <p:cTn id="59" dur="500"/>
                                        <p:tgtEl>
                                          <p:spTgt spid="3430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248878"/>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158007" fill="hold"/>
                                        <p:tgtEl>
                                          <p:spTgt spid="248878"/>
                                        </p:tgtEl>
                                      </p:cBhvr>
                                    </p:cmd>
                                  </p:childTnLst>
                                </p:cTn>
                              </p:par>
                            </p:childTnLst>
                          </p:cTn>
                        </p:par>
                      </p:childTnLst>
                    </p:cTn>
                  </p:par>
                </p:childTnLst>
              </p:cTn>
              <p:nextCondLst>
                <p:cond evt="onClick" delay="0">
                  <p:tgtEl>
                    <p:spTgt spid="248878"/>
                  </p:tgtEl>
                </p:cond>
              </p:nextCondLst>
            </p:seq>
            <p:audio>
              <p:cMediaNode>
                <p:cTn id="65" fill="hold" display="0">
                  <p:stCondLst>
                    <p:cond delay="indefinite"/>
                  </p:stCondLst>
                  <p:endCondLst>
                    <p:cond evt="onNext" delay="0">
                      <p:tgtEl>
                        <p:sldTgt/>
                      </p:tgtEl>
                    </p:cond>
                    <p:cond evt="onPrev" delay="0">
                      <p:tgtEl>
                        <p:sldTgt/>
                      </p:tgtEl>
                    </p:cond>
                    <p:cond evt="onStopAudio" delay="0">
                      <p:tgtEl>
                        <p:sldTgt/>
                      </p:tgtEl>
                    </p:cond>
                  </p:endCondLst>
                </p:cTn>
                <p:tgtEl>
                  <p:spTgt spid="248878"/>
                </p:tgtEl>
              </p:cMediaNode>
            </p:audio>
          </p:childTnLst>
        </p:cTn>
      </p:par>
    </p:tnLst>
    <p:bldLst>
      <p:bldP spid="343070" grpId="0" animBg="1"/>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Slide Number Placeholder 5"/>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sp>
        <p:nvSpPr>
          <p:cNvPr id="7171" name="Text Box 4"/>
          <p:cNvSpPr txBox="1"/>
          <p:nvPr/>
        </p:nvSpPr>
        <p:spPr>
          <a:xfrm>
            <a:off x="4062413" y="1022350"/>
            <a:ext cx="184150" cy="579438"/>
          </a:xfrm>
          <a:prstGeom prst="rect">
            <a:avLst/>
          </a:prstGeom>
          <a:noFill/>
          <a:ln w="9525">
            <a:noFill/>
          </a:ln>
        </p:spPr>
        <p:txBody>
          <a:bodyPr wrap="none">
            <a:spAutoFit/>
          </a:bodyPr>
          <a:p>
            <a:endParaRPr b="0" dirty="0">
              <a:latin typeface="Arial" panose="020B0604020202020204" pitchFamily="34" charset="0"/>
            </a:endParaRPr>
          </a:p>
        </p:txBody>
      </p:sp>
      <p:sp>
        <p:nvSpPr>
          <p:cNvPr id="7172" name="Text Box 5"/>
          <p:cNvSpPr txBox="1"/>
          <p:nvPr/>
        </p:nvSpPr>
        <p:spPr>
          <a:xfrm>
            <a:off x="3643313" y="942975"/>
            <a:ext cx="184150" cy="579438"/>
          </a:xfrm>
          <a:prstGeom prst="rect">
            <a:avLst/>
          </a:prstGeom>
          <a:noFill/>
          <a:ln w="9525">
            <a:noFill/>
          </a:ln>
        </p:spPr>
        <p:txBody>
          <a:bodyPr wrap="none">
            <a:spAutoFit/>
          </a:bodyPr>
          <a:p>
            <a:endParaRPr b="0" dirty="0">
              <a:latin typeface="Arial" panose="020B0604020202020204" pitchFamily="34" charset="0"/>
            </a:endParaRPr>
          </a:p>
        </p:txBody>
      </p:sp>
      <p:sp>
        <p:nvSpPr>
          <p:cNvPr id="215047" name="Text Box 7"/>
          <p:cNvSpPr txBox="1"/>
          <p:nvPr/>
        </p:nvSpPr>
        <p:spPr>
          <a:xfrm>
            <a:off x="315913" y="4170363"/>
            <a:ext cx="8410575" cy="1552575"/>
          </a:xfrm>
          <a:prstGeom prst="rect">
            <a:avLst/>
          </a:prstGeom>
          <a:noFill/>
          <a:ln w="9525">
            <a:noFill/>
          </a:ln>
        </p:spPr>
        <p:txBody>
          <a:bodyPr>
            <a:spAutoFit/>
          </a:bodyPr>
          <a:p>
            <a:pPr algn="ctr"/>
            <a:r>
              <a:rPr sz="2400" b="0" dirty="0">
                <a:latin typeface="Arial" panose="020B0604020202020204" pitchFamily="34" charset="0"/>
              </a:rPr>
              <a:t>Luật chơi như sau: Mỗi đội sẽ nhìn tranh viết tên bức tranh. Thời gian đoán mỗi bức tranh là 15 giây. Đội nào đoán đúng được thưởng 1 lá cờ.</a:t>
            </a:r>
            <a:endParaRPr sz="2400" b="0" dirty="0">
              <a:latin typeface="Arial" panose="020B0604020202020204" pitchFamily="34" charset="0"/>
            </a:endParaRPr>
          </a:p>
          <a:p>
            <a:pPr algn="ctr"/>
            <a:endParaRPr sz="2400" b="0" dirty="0">
              <a:latin typeface="Arial" panose="020B0604020202020204" pitchFamily="34" charset="0"/>
            </a:endParaRPr>
          </a:p>
        </p:txBody>
      </p:sp>
      <p:sp>
        <p:nvSpPr>
          <p:cNvPr id="7174" name="Text Box 8"/>
          <p:cNvSpPr txBox="1"/>
          <p:nvPr/>
        </p:nvSpPr>
        <p:spPr>
          <a:xfrm>
            <a:off x="1165225" y="1592263"/>
            <a:ext cx="7265988" cy="579437"/>
          </a:xfrm>
          <a:prstGeom prst="rect">
            <a:avLst/>
          </a:prstGeom>
          <a:noFill/>
          <a:ln w="9525">
            <a:noFill/>
          </a:ln>
        </p:spPr>
        <p:txBody>
          <a:bodyPr>
            <a:spAutoFit/>
          </a:bodyPr>
          <a:p>
            <a:pPr algn="ctr"/>
            <a:r>
              <a:rPr b="0" dirty="0">
                <a:solidFill>
                  <a:srgbClr val="FF0066"/>
                </a:solidFill>
                <a:latin typeface="Times New Roman" panose="02020603050405020304" pitchFamily="18" charset="0"/>
              </a:rPr>
              <a:t>EM YÊU BIỂN ĐẢO QUÊ HƯƠNG</a:t>
            </a:r>
            <a:r>
              <a:rPr b="0" dirty="0">
                <a:solidFill>
                  <a:srgbClr val="00FF00"/>
                </a:solidFill>
                <a:latin typeface="Times New Roman" panose="02020603050405020304" pitchFamily="18" charset="0"/>
              </a:rPr>
              <a:t>.</a:t>
            </a:r>
            <a:endParaRPr b="0" dirty="0">
              <a:solidFill>
                <a:srgbClr val="00FF00"/>
              </a:solidFill>
              <a:latin typeface="Times New Roman" panose="02020603050405020304" pitchFamily="18" charset="0"/>
            </a:endParaRPr>
          </a:p>
        </p:txBody>
      </p:sp>
      <p:sp>
        <p:nvSpPr>
          <p:cNvPr id="215049" name="AutoShape 9"/>
          <p:cNvSpPr>
            <a:spLocks noChangeArrowheads="1"/>
          </p:cNvSpPr>
          <p:nvPr/>
        </p:nvSpPr>
        <p:spPr bwMode="auto">
          <a:xfrm>
            <a:off x="1587500" y="2457450"/>
            <a:ext cx="5715000" cy="838200"/>
          </a:xfrm>
          <a:prstGeom prst="roundRect">
            <a:avLst>
              <a:gd name="adj" fmla="val 50000"/>
            </a:avLst>
          </a:prstGeom>
          <a:gradFill rotWithShape="1">
            <a:gsLst>
              <a:gs pos="0">
                <a:srgbClr val="FF66CC"/>
              </a:gs>
              <a:gs pos="50000">
                <a:schemeClr val="bg1"/>
              </a:gs>
              <a:gs pos="100000">
                <a:srgbClr val="FF66CC"/>
              </a:gs>
            </a:gsLst>
            <a:lin ang="5400000" scaled="1"/>
          </a:gradFill>
          <a:ln w="9525">
            <a:solidFill>
              <a:schemeClr val="tx1"/>
            </a:solidFill>
            <a:round/>
          </a:ln>
          <a:effectLst>
            <a:outerShdw dist="107763" dir="18900000" algn="ctr" rotWithShape="0">
              <a:schemeClr val="bg2">
                <a:alpha val="50000"/>
              </a:schemeClr>
            </a:outerShdw>
          </a:effectLst>
        </p:spPr>
        <p:txBody>
          <a:bodyPr wrap="none" anchor="ctr"/>
          <a:p>
            <a:pPr algn="ctr"/>
            <a:r>
              <a:rPr b="0" dirty="0">
                <a:solidFill>
                  <a:srgbClr val="FF0000"/>
                </a:solidFill>
                <a:latin typeface="Times New Roman" panose="02020603050405020304" pitchFamily="18" charset="0"/>
              </a:rPr>
              <a:t>Phần thi thứ hai: CHINH PHỤC</a:t>
            </a:r>
            <a:endParaRPr sz="2800" b="0" dirty="0">
              <a:solidFill>
                <a:srgbClr val="FF0000"/>
              </a:solidFill>
              <a:latin typeface="Times New Roman" panose="02020603050405020304" pitchFamily="18" charset="0"/>
            </a:endParaRPr>
          </a:p>
        </p:txBody>
      </p:sp>
      <p:sp>
        <p:nvSpPr>
          <p:cNvPr id="7176" name="Rectangle 10"/>
          <p:cNvSpPr/>
          <p:nvPr/>
        </p:nvSpPr>
        <p:spPr>
          <a:xfrm>
            <a:off x="2533650" y="0"/>
            <a:ext cx="4090988" cy="396875"/>
          </a:xfrm>
          <a:prstGeom prst="rect">
            <a:avLst/>
          </a:prstGeom>
          <a:noFill/>
          <a:ln w="9525">
            <a:noFill/>
          </a:ln>
        </p:spPr>
        <p:txBody>
          <a:bodyPr wrap="none">
            <a:spAutoFit/>
          </a:bodyPr>
          <a:p>
            <a:r>
              <a:rPr sz="2000" b="0" dirty="0">
                <a:solidFill>
                  <a:srgbClr val="E7F622"/>
                </a:solidFill>
                <a:latin typeface="Arial" panose="020B0604020202020204" pitchFamily="34" charset="0"/>
              </a:rPr>
              <a:t>Thứ ba ngày 13 tháng 3 năm 2018</a:t>
            </a:r>
            <a:endParaRPr sz="2000" b="0" dirty="0">
              <a:solidFill>
                <a:srgbClr val="E7F622"/>
              </a:solidFill>
              <a:latin typeface="Arial" panose="020B0604020202020204" pitchFamily="34" charset="0"/>
            </a:endParaRPr>
          </a:p>
        </p:txBody>
      </p:sp>
      <p:sp>
        <p:nvSpPr>
          <p:cNvPr id="7177" name="Rectangle 11"/>
          <p:cNvSpPr/>
          <p:nvPr/>
        </p:nvSpPr>
        <p:spPr>
          <a:xfrm>
            <a:off x="2649538" y="587375"/>
            <a:ext cx="3960812" cy="457200"/>
          </a:xfrm>
          <a:prstGeom prst="rect">
            <a:avLst/>
          </a:prstGeom>
          <a:noFill/>
          <a:ln w="9525">
            <a:noFill/>
          </a:ln>
        </p:spPr>
        <p:txBody>
          <a:bodyPr wrap="none">
            <a:spAutoFit/>
          </a:bodyPr>
          <a:p>
            <a:r>
              <a:rPr sz="2400" b="0" u="sng" dirty="0">
                <a:latin typeface="Arial" panose="020B0604020202020204" pitchFamily="34" charset="0"/>
              </a:rPr>
              <a:t>Hoạt động ngoài giờ lên lớp</a:t>
            </a:r>
            <a:endParaRPr sz="2400" b="0" u="sng" dirty="0">
              <a:latin typeface="Arial" panose="020B0604020202020204" pitchFamily="34" charset="0"/>
            </a:endParaRPr>
          </a:p>
        </p:txBody>
      </p:sp>
    </p:spTree>
  </p:cSld>
  <p:clrMapOvr>
    <a:masterClrMapping/>
  </p:clrMapOvr>
  <p:transition>
    <p:wedg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49"/>
                                        </p:tgtEl>
                                        <p:attrNameLst>
                                          <p:attrName>style.visibility</p:attrName>
                                        </p:attrNameLst>
                                      </p:cBhvr>
                                      <p:to>
                                        <p:strVal val="visible"/>
                                      </p:to>
                                    </p:set>
                                    <p:animEffect transition="in" filter="blinds(horizontal)">
                                      <p:cBhvr>
                                        <p:cTn id="7" dur="500"/>
                                        <p:tgtEl>
                                          <p:spTgt spid="2150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047">
                                            <p:txEl>
                                              <p:charRg st="0" end="141"/>
                                            </p:txEl>
                                          </p:spTgt>
                                        </p:tgtEl>
                                        <p:attrNameLst>
                                          <p:attrName>style.visibility</p:attrName>
                                        </p:attrNameLst>
                                      </p:cBhvr>
                                      <p:to>
                                        <p:strVal val="visible"/>
                                      </p:to>
                                    </p:set>
                                    <p:anim calcmode="lin" valueType="num">
                                      <p:cBhvr additive="base">
                                        <p:cTn id="12" dur="500" fill="hold"/>
                                        <p:tgtEl>
                                          <p:spTgt spid="215047">
                                            <p:txEl>
                                              <p:charRg st="0" end="14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047">
                                            <p:txEl>
                                              <p:charRg st="0" end="14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sp>
        <p:nvSpPr>
          <p:cNvPr id="8195" name="AutoShape 2" descr="2Q=="/>
          <p:cNvSpPr>
            <a:spLocks noChangeAspect="1"/>
          </p:cNvSpPr>
          <p:nvPr/>
        </p:nvSpPr>
        <p:spPr>
          <a:xfrm>
            <a:off x="4419600" y="3276600"/>
            <a:ext cx="304800" cy="304800"/>
          </a:xfrm>
          <a:prstGeom prst="rect">
            <a:avLst/>
          </a:prstGeom>
          <a:noFill/>
          <a:ln w="9525">
            <a:noFill/>
          </a:ln>
        </p:spPr>
        <p:txBody>
          <a:bodyPr/>
          <a:p>
            <a:endParaRPr lang="vi-VN" altLang="x-none" sz="1800" b="0" dirty="0">
              <a:latin typeface="Arial" panose="020B0604020202020204" pitchFamily="34" charset="0"/>
            </a:endParaRPr>
          </a:p>
        </p:txBody>
      </p:sp>
      <p:sp>
        <p:nvSpPr>
          <p:cNvPr id="8196" name="AutoShape 3" descr="2Q=="/>
          <p:cNvSpPr>
            <a:spLocks noChangeAspect="1"/>
          </p:cNvSpPr>
          <p:nvPr/>
        </p:nvSpPr>
        <p:spPr>
          <a:xfrm>
            <a:off x="4419600" y="3276600"/>
            <a:ext cx="304800" cy="304800"/>
          </a:xfrm>
          <a:prstGeom prst="rect">
            <a:avLst/>
          </a:prstGeom>
          <a:noFill/>
          <a:ln w="9525">
            <a:noFill/>
          </a:ln>
        </p:spPr>
        <p:txBody>
          <a:bodyPr/>
          <a:p>
            <a:endParaRPr lang="vi-VN" altLang="x-none" sz="1800" b="0" dirty="0">
              <a:latin typeface="Arial" panose="020B0604020202020204" pitchFamily="34" charset="0"/>
            </a:endParaRPr>
          </a:p>
        </p:txBody>
      </p:sp>
      <p:grpSp>
        <p:nvGrpSpPr>
          <p:cNvPr id="8197" name="Group 12"/>
          <p:cNvGrpSpPr/>
          <p:nvPr/>
        </p:nvGrpSpPr>
        <p:grpSpPr>
          <a:xfrm>
            <a:off x="8153400" y="704850"/>
            <a:ext cx="914400" cy="787400"/>
            <a:chOff x="1878" y="1200"/>
            <a:chExt cx="1298" cy="1415"/>
          </a:xfrm>
        </p:grpSpPr>
        <p:pic>
          <p:nvPicPr>
            <p:cNvPr id="8225" name="Picture 13" descr="BORDR694"/>
            <p:cNvPicPr>
              <a:picLocks noChangeAspect="1"/>
            </p:cNvPicPr>
            <p:nvPr/>
          </p:nvPicPr>
          <p:blipFill>
            <a:blip r:embed="rId1"/>
            <a:stretch>
              <a:fillRect/>
            </a:stretch>
          </p:blipFill>
          <p:spPr>
            <a:xfrm>
              <a:off x="1878" y="1200"/>
              <a:ext cx="1298" cy="1415"/>
            </a:xfrm>
            <a:prstGeom prst="rect">
              <a:avLst/>
            </a:prstGeom>
            <a:solidFill>
              <a:srgbClr val="0000FF"/>
            </a:solidFill>
            <a:ln w="57150" cap="flat" cmpd="thinThick">
              <a:solidFill>
                <a:srgbClr val="CC3300"/>
              </a:solidFill>
              <a:prstDash val="solid"/>
              <a:miter/>
              <a:headEnd type="none" w="med" len="med"/>
              <a:tailEnd type="none" w="med" len="med"/>
            </a:ln>
          </p:spPr>
        </p:pic>
        <p:pic>
          <p:nvPicPr>
            <p:cNvPr id="8226" name="Picture 14" descr="HOURGL_1"/>
            <p:cNvPicPr>
              <a:picLocks noChangeAspect="1"/>
            </p:cNvPicPr>
            <p:nvPr/>
          </p:nvPicPr>
          <p:blipFill>
            <a:blip r:embed="rId2">
              <a:lum bright="-6000" contrast="18000"/>
            </a:blip>
            <a:stretch>
              <a:fillRect/>
            </a:stretch>
          </p:blipFill>
          <p:spPr>
            <a:xfrm>
              <a:off x="2112" y="1440"/>
              <a:ext cx="816" cy="960"/>
            </a:xfrm>
            <a:prstGeom prst="rect">
              <a:avLst/>
            </a:prstGeom>
            <a:solidFill>
              <a:srgbClr val="0000FF"/>
            </a:solidFill>
            <a:ln w="9525">
              <a:noFill/>
            </a:ln>
          </p:spPr>
        </p:pic>
      </p:grpSp>
      <p:sp>
        <p:nvSpPr>
          <p:cNvPr id="343055" name="Text Box 15"/>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10</a:t>
            </a:r>
            <a:endParaRPr sz="4000" dirty="0">
              <a:solidFill>
                <a:srgbClr val="FF0000"/>
              </a:solidFill>
              <a:latin typeface="Arial" panose="020B0604020202020204" pitchFamily="34" charset="0"/>
            </a:endParaRPr>
          </a:p>
        </p:txBody>
      </p:sp>
      <p:sp>
        <p:nvSpPr>
          <p:cNvPr id="343056" name="Text Box 16"/>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09</a:t>
            </a:r>
            <a:endParaRPr sz="4000" dirty="0">
              <a:solidFill>
                <a:srgbClr val="FF0000"/>
              </a:solidFill>
              <a:latin typeface="Arial" panose="020B0604020202020204" pitchFamily="34" charset="0"/>
            </a:endParaRPr>
          </a:p>
        </p:txBody>
      </p:sp>
      <p:sp>
        <p:nvSpPr>
          <p:cNvPr id="343057" name="Text Box 17"/>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08</a:t>
            </a:r>
            <a:endParaRPr sz="4000" dirty="0">
              <a:solidFill>
                <a:srgbClr val="FF0000"/>
              </a:solidFill>
              <a:latin typeface="Arial" panose="020B0604020202020204" pitchFamily="34" charset="0"/>
            </a:endParaRPr>
          </a:p>
        </p:txBody>
      </p:sp>
      <p:sp>
        <p:nvSpPr>
          <p:cNvPr id="343058" name="Text Box 18"/>
          <p:cNvSpPr txBox="1"/>
          <p:nvPr/>
        </p:nvSpPr>
        <p:spPr>
          <a:xfrm>
            <a:off x="8172450" y="704850"/>
            <a:ext cx="89535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07</a:t>
            </a:r>
            <a:endParaRPr sz="4000" dirty="0">
              <a:solidFill>
                <a:srgbClr val="FF0000"/>
              </a:solidFill>
              <a:latin typeface="Arial" panose="020B0604020202020204" pitchFamily="34" charset="0"/>
            </a:endParaRPr>
          </a:p>
        </p:txBody>
      </p:sp>
      <p:sp>
        <p:nvSpPr>
          <p:cNvPr id="343059" name="Text Box 19"/>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06</a:t>
            </a:r>
            <a:endParaRPr sz="4000" dirty="0">
              <a:solidFill>
                <a:srgbClr val="FF0000"/>
              </a:solidFill>
              <a:latin typeface="Arial" panose="020B0604020202020204" pitchFamily="34" charset="0"/>
            </a:endParaRPr>
          </a:p>
        </p:txBody>
      </p:sp>
      <p:sp>
        <p:nvSpPr>
          <p:cNvPr id="343060" name="Text Box 20"/>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05</a:t>
            </a:r>
            <a:endParaRPr sz="4000" dirty="0">
              <a:solidFill>
                <a:srgbClr val="FF0000"/>
              </a:solidFill>
              <a:latin typeface="Arial" panose="020B0604020202020204" pitchFamily="34" charset="0"/>
            </a:endParaRPr>
          </a:p>
        </p:txBody>
      </p:sp>
      <p:sp>
        <p:nvSpPr>
          <p:cNvPr id="343061" name="Text Box 21"/>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04</a:t>
            </a:r>
            <a:endParaRPr sz="4000" dirty="0">
              <a:solidFill>
                <a:srgbClr val="FF0000"/>
              </a:solidFill>
              <a:latin typeface="Arial" panose="020B0604020202020204" pitchFamily="34" charset="0"/>
            </a:endParaRPr>
          </a:p>
        </p:txBody>
      </p:sp>
      <p:sp>
        <p:nvSpPr>
          <p:cNvPr id="343062" name="Text Box 22"/>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03</a:t>
            </a:r>
            <a:endParaRPr sz="4000" dirty="0">
              <a:solidFill>
                <a:srgbClr val="FF0000"/>
              </a:solidFill>
              <a:latin typeface="Arial" panose="020B0604020202020204" pitchFamily="34" charset="0"/>
            </a:endParaRPr>
          </a:p>
        </p:txBody>
      </p:sp>
      <p:sp>
        <p:nvSpPr>
          <p:cNvPr id="343063" name="Text Box 23"/>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02</a:t>
            </a:r>
            <a:endParaRPr sz="4000" dirty="0">
              <a:solidFill>
                <a:srgbClr val="FF0000"/>
              </a:solidFill>
              <a:latin typeface="Arial" panose="020B0604020202020204" pitchFamily="34" charset="0"/>
            </a:endParaRPr>
          </a:p>
        </p:txBody>
      </p:sp>
      <p:sp>
        <p:nvSpPr>
          <p:cNvPr id="343064" name="Text Box 24"/>
          <p:cNvSpPr txBox="1"/>
          <p:nvPr/>
        </p:nvSpPr>
        <p:spPr>
          <a:xfrm>
            <a:off x="8153400" y="704850"/>
            <a:ext cx="914400" cy="711200"/>
          </a:xfrm>
          <a:prstGeom prst="rect">
            <a:avLst/>
          </a:prstGeom>
          <a:solidFill>
            <a:srgbClr val="00FFFF"/>
          </a:solidFill>
          <a:ln w="9525" cap="flat" cmpd="sng">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01</a:t>
            </a:r>
            <a:endParaRPr sz="4000" dirty="0">
              <a:solidFill>
                <a:srgbClr val="FF0000"/>
              </a:solidFill>
              <a:latin typeface="Arial" panose="020B0604020202020204" pitchFamily="34" charset="0"/>
            </a:endParaRPr>
          </a:p>
        </p:txBody>
      </p:sp>
      <p:grpSp>
        <p:nvGrpSpPr>
          <p:cNvPr id="8208" name="Group 25"/>
          <p:cNvGrpSpPr/>
          <p:nvPr/>
        </p:nvGrpSpPr>
        <p:grpSpPr>
          <a:xfrm>
            <a:off x="8153400" y="76200"/>
            <a:ext cx="914400" cy="762000"/>
            <a:chOff x="1878" y="1200"/>
            <a:chExt cx="1298" cy="1415"/>
          </a:xfrm>
        </p:grpSpPr>
        <p:pic>
          <p:nvPicPr>
            <p:cNvPr id="8223" name="Picture 26" descr="BORDR694"/>
            <p:cNvPicPr>
              <a:picLocks noChangeAspect="1"/>
            </p:cNvPicPr>
            <p:nvPr/>
          </p:nvPicPr>
          <p:blipFill>
            <a:blip r:embed="rId1"/>
            <a:stretch>
              <a:fillRect/>
            </a:stretch>
          </p:blipFill>
          <p:spPr>
            <a:xfrm>
              <a:off x="1878" y="1200"/>
              <a:ext cx="1298" cy="1415"/>
            </a:xfrm>
            <a:prstGeom prst="rect">
              <a:avLst/>
            </a:prstGeom>
            <a:solidFill>
              <a:srgbClr val="0000FF"/>
            </a:solidFill>
            <a:ln w="57150" cap="flat" cmpd="thinThick">
              <a:solidFill>
                <a:srgbClr val="CC3300"/>
              </a:solidFill>
              <a:prstDash val="solid"/>
              <a:miter/>
              <a:headEnd type="none" w="med" len="med"/>
              <a:tailEnd type="none" w="med" len="med"/>
            </a:ln>
          </p:spPr>
        </p:pic>
        <p:pic>
          <p:nvPicPr>
            <p:cNvPr id="8224" name="Picture 27" descr="HOURGL_1"/>
            <p:cNvPicPr>
              <a:picLocks noChangeAspect="1"/>
            </p:cNvPicPr>
            <p:nvPr/>
          </p:nvPicPr>
          <p:blipFill>
            <a:blip r:embed="rId2">
              <a:lum bright="-6000" contrast="18000"/>
            </a:blip>
            <a:stretch>
              <a:fillRect/>
            </a:stretch>
          </p:blipFill>
          <p:spPr>
            <a:xfrm>
              <a:off x="2112" y="1440"/>
              <a:ext cx="816" cy="960"/>
            </a:xfrm>
            <a:prstGeom prst="rect">
              <a:avLst/>
            </a:prstGeom>
            <a:solidFill>
              <a:srgbClr val="0000FF"/>
            </a:solidFill>
            <a:ln w="9525">
              <a:noFill/>
            </a:ln>
          </p:spPr>
        </p:pic>
      </p:grpSp>
      <p:sp>
        <p:nvSpPr>
          <p:cNvPr id="343068" name="Text Box 28"/>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00</a:t>
            </a:r>
            <a:endParaRPr sz="4000" dirty="0">
              <a:solidFill>
                <a:srgbClr val="FF0000"/>
              </a:solidFill>
              <a:latin typeface="Arial" panose="020B0604020202020204" pitchFamily="34" charset="0"/>
            </a:endParaRPr>
          </a:p>
        </p:txBody>
      </p:sp>
      <p:sp>
        <p:nvSpPr>
          <p:cNvPr id="343069" name="Text Box 29"/>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11</a:t>
            </a:r>
            <a:endParaRPr sz="4000" dirty="0">
              <a:solidFill>
                <a:srgbClr val="FF0000"/>
              </a:solidFill>
              <a:latin typeface="Arial" panose="020B0604020202020204" pitchFamily="34" charset="0"/>
            </a:endParaRPr>
          </a:p>
        </p:txBody>
      </p:sp>
      <p:sp>
        <p:nvSpPr>
          <p:cNvPr id="343070" name="Text Box 30"/>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12</a:t>
            </a:r>
            <a:endParaRPr sz="4000" dirty="0">
              <a:solidFill>
                <a:srgbClr val="FF0000"/>
              </a:solidFill>
              <a:latin typeface="Arial" panose="020B0604020202020204" pitchFamily="34" charset="0"/>
            </a:endParaRPr>
          </a:p>
        </p:txBody>
      </p:sp>
      <p:sp>
        <p:nvSpPr>
          <p:cNvPr id="343071" name="Text Box 31"/>
          <p:cNvSpPr txBox="1"/>
          <p:nvPr/>
        </p:nvSpPr>
        <p:spPr>
          <a:xfrm>
            <a:off x="8153400" y="704850"/>
            <a:ext cx="8382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13</a:t>
            </a:r>
            <a:endParaRPr sz="4000" dirty="0">
              <a:solidFill>
                <a:srgbClr val="FF0000"/>
              </a:solidFill>
              <a:latin typeface="Arial" panose="020B0604020202020204" pitchFamily="34" charset="0"/>
            </a:endParaRPr>
          </a:p>
        </p:txBody>
      </p:sp>
      <p:sp>
        <p:nvSpPr>
          <p:cNvPr id="343072" name="Text Box 32"/>
          <p:cNvSpPr txBox="1"/>
          <p:nvPr/>
        </p:nvSpPr>
        <p:spPr>
          <a:xfrm>
            <a:off x="8229600" y="68580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14</a:t>
            </a:r>
            <a:endParaRPr sz="4000" dirty="0">
              <a:solidFill>
                <a:srgbClr val="FF0000"/>
              </a:solidFill>
              <a:latin typeface="Arial" panose="020B0604020202020204" pitchFamily="34" charset="0"/>
            </a:endParaRPr>
          </a:p>
        </p:txBody>
      </p:sp>
      <p:sp>
        <p:nvSpPr>
          <p:cNvPr id="343073" name="Text Box 33"/>
          <p:cNvSpPr txBox="1"/>
          <p:nvPr/>
        </p:nvSpPr>
        <p:spPr>
          <a:xfrm>
            <a:off x="8229600" y="68580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15</a:t>
            </a:r>
            <a:endParaRPr sz="4000" dirty="0">
              <a:solidFill>
                <a:srgbClr val="FF0000"/>
              </a:solidFill>
              <a:latin typeface="Arial" panose="020B0604020202020204" pitchFamily="34" charset="0"/>
            </a:endParaRPr>
          </a:p>
        </p:txBody>
      </p:sp>
      <p:grpSp>
        <p:nvGrpSpPr>
          <p:cNvPr id="20" name="Group 143"/>
          <p:cNvGrpSpPr/>
          <p:nvPr/>
        </p:nvGrpSpPr>
        <p:grpSpPr>
          <a:xfrm>
            <a:off x="3859213" y="266700"/>
            <a:ext cx="3232150" cy="908050"/>
            <a:chOff x="4512" y="288"/>
            <a:chExt cx="1008" cy="1584"/>
          </a:xfrm>
        </p:grpSpPr>
        <p:sp>
          <p:nvSpPr>
            <p:cNvPr id="8221" name="AutoShape 144"/>
            <p:cNvSpPr/>
            <p:nvPr/>
          </p:nvSpPr>
          <p:spPr>
            <a:xfrm>
              <a:off x="4512" y="288"/>
              <a:ext cx="1008" cy="1584"/>
            </a:xfrm>
            <a:prstGeom prst="irregularSeal2">
              <a:avLst/>
            </a:prstGeom>
            <a:solidFill>
              <a:srgbClr val="FFCC00"/>
            </a:solidFill>
            <a:ln w="9525" cap="flat" cmpd="sng">
              <a:solidFill>
                <a:srgbClr val="FF3300"/>
              </a:solidFill>
              <a:prstDash val="solid"/>
              <a:miter/>
              <a:headEnd type="none" w="med" len="med"/>
              <a:tailEnd type="none" w="med" len="med"/>
            </a:ln>
          </p:spPr>
          <p:txBody>
            <a:bodyPr wrap="none" anchor="ctr" anchorCtr="0"/>
            <a:p>
              <a:endParaRPr lang="vi-VN" altLang="x-none" sz="1800" b="0" dirty="0">
                <a:latin typeface="Arial" panose="020B0604020202020204" pitchFamily="34" charset="0"/>
              </a:endParaRPr>
            </a:p>
          </p:txBody>
        </p:sp>
        <p:sp>
          <p:nvSpPr>
            <p:cNvPr id="8222" name="WordArt 145"/>
            <p:cNvSpPr>
              <a:spLocks noTextEdit="1"/>
            </p:cNvSpPr>
            <p:nvPr/>
          </p:nvSpPr>
          <p:spPr>
            <a:xfrm>
              <a:off x="4704" y="864"/>
              <a:ext cx="528" cy="336"/>
            </a:xfrm>
            <a:prstGeom prst="rect">
              <a:avLst/>
            </a:prstGeom>
          </p:spPr>
          <p:txBody>
            <a:bodyPr wrap="none" fromWordArt="1">
              <a:prstTxWarp prst="textPlain">
                <a:avLst>
                  <a:gd name="adj" fmla="val 50000"/>
                </a:avLst>
              </a:prstTxWarp>
              <a:normAutofit/>
            </a:bodyPr>
            <a:p>
              <a:pPr algn="ctr"/>
              <a:r>
                <a:rPr lang="en-US" sz="3600" b="1">
                  <a:ln w="19050" cap="flat" cmpd="sng">
                    <a:solidFill>
                      <a:srgbClr val="66FFCC"/>
                    </a:solidFill>
                    <a:prstDash val="solid"/>
                    <a:headEnd type="none" w="med" len="med"/>
                    <a:tailEnd type="none" w="med" len="med"/>
                  </a:ln>
                  <a:solidFill>
                    <a:srgbClr val="66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HẾT GIỜ</a:t>
              </a:r>
              <a:endParaRPr lang="en-US" sz="3600" b="1">
                <a:ln w="19050" cap="flat" cmpd="sng">
                  <a:solidFill>
                    <a:srgbClr val="66FFCC"/>
                  </a:solidFill>
                  <a:prstDash val="solid"/>
                  <a:headEnd type="none" w="med" len="med"/>
                  <a:tailEnd type="none" w="med" len="med"/>
                </a:ln>
                <a:solidFill>
                  <a:srgbClr val="66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grpSp>
      <p:sp>
        <p:nvSpPr>
          <p:cNvPr id="8216" name="Text Box 36"/>
          <p:cNvSpPr txBox="1"/>
          <p:nvPr/>
        </p:nvSpPr>
        <p:spPr>
          <a:xfrm>
            <a:off x="652463" y="2051050"/>
            <a:ext cx="7707312" cy="579438"/>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sp>
        <p:nvSpPr>
          <p:cNvPr id="8217" name="Text Box 37"/>
          <p:cNvSpPr txBox="1"/>
          <p:nvPr/>
        </p:nvSpPr>
        <p:spPr>
          <a:xfrm>
            <a:off x="561975" y="2103438"/>
            <a:ext cx="8189913" cy="579437"/>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sp>
        <p:nvSpPr>
          <p:cNvPr id="8218" name="Text Box 38"/>
          <p:cNvSpPr txBox="1"/>
          <p:nvPr/>
        </p:nvSpPr>
        <p:spPr>
          <a:xfrm>
            <a:off x="822325" y="1973263"/>
            <a:ext cx="7839075" cy="579437"/>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pic>
        <p:nvPicPr>
          <p:cNvPr id="8219" name="Picture 4" descr="99191d557ada3500576108e78745a16e"/>
          <p:cNvPicPr>
            <a:picLocks noChangeAspect="1"/>
          </p:cNvPicPr>
          <p:nvPr/>
        </p:nvPicPr>
        <p:blipFill>
          <a:blip r:embed="rId3"/>
          <a:stretch>
            <a:fillRect/>
          </a:stretch>
        </p:blipFill>
        <p:spPr>
          <a:xfrm>
            <a:off x="1117600" y="1906588"/>
            <a:ext cx="7158038" cy="3575050"/>
          </a:xfrm>
          <a:prstGeom prst="rect">
            <a:avLst/>
          </a:prstGeom>
          <a:solidFill>
            <a:srgbClr val="99CC00"/>
          </a:solidFill>
          <a:ln w="9525">
            <a:noFill/>
          </a:ln>
        </p:spPr>
      </p:pic>
      <p:sp>
        <p:nvSpPr>
          <p:cNvPr id="229416" name="Text Box 40"/>
          <p:cNvSpPr txBox="1"/>
          <p:nvPr/>
        </p:nvSpPr>
        <p:spPr>
          <a:xfrm>
            <a:off x="2562225" y="5511800"/>
            <a:ext cx="3503613" cy="579438"/>
          </a:xfrm>
          <a:prstGeom prst="rect">
            <a:avLst/>
          </a:prstGeom>
          <a:noFill/>
          <a:ln w="9525">
            <a:noFill/>
          </a:ln>
        </p:spPr>
        <p:txBody>
          <a:bodyPr wrap="none">
            <a:spAutoFit/>
          </a:bodyPr>
          <a:p>
            <a:r>
              <a:rPr b="0" dirty="0">
                <a:latin typeface="Times New Roman" panose="02020603050405020304" pitchFamily="18" charset="0"/>
              </a:rPr>
              <a:t>Cột mốc Trường Sa</a:t>
            </a:r>
            <a:endParaRPr b="0" dirty="0">
              <a:latin typeface="Times New Roman" panose="02020603050405020304" pitchFamily="18" charset="0"/>
            </a:endParaRPr>
          </a:p>
        </p:txBody>
      </p:sp>
    </p:spTree>
  </p:cSld>
  <p:clrMapOvr>
    <a:masterClrMapping/>
  </p:clrMapOvr>
  <p:transition>
    <p:wedg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43073"/>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343073"/>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343072"/>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343072"/>
                                        </p:tgtEl>
                                        <p:attrNameLst>
                                          <p:attrName>style.visibility</p:attrName>
                                        </p:attrNameLst>
                                      </p:cBhvr>
                                      <p:to>
                                        <p:strVal val="hidden"/>
                                      </p:to>
                                    </p:set>
                                    <p:audio>
                                      <p:cMediaNode>
                                        <p:cTn display="0" masterRel="sameClick">
                                          <p:stCondLst>
                                            <p:cond evt="begin" delay="0">
                                              <p:tn val="8"/>
                                            </p:cond>
                                          </p:stCondLst>
                                          <p:endCondLst>
                                            <p:cond evt="onStopAudio" delay="0">
                                              <p:tgtEl>
                                                <p:sldTgt/>
                                              </p:tgtEl>
                                            </p:cond>
                                          </p:endCondLst>
                                        </p:cTn>
                                        <p:tgtEl>
                                          <p:sndTgt r:embed="rId4" name="cashre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43071"/>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343071"/>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4" name="cashre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43070"/>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343070"/>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4" name="cashre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4306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4306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4" name="cashre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43055"/>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43055"/>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par>
                          <p:cTn id="22" fill="hold">
                            <p:stCondLst>
                              <p:cond delay="6000"/>
                            </p:stCondLst>
                            <p:childTnLst>
                              <p:par>
                                <p:cTn id="23" presetID="11" presetClass="entr" presetSubtype="0" fill="hold" nodeType="afterEffect">
                                  <p:stCondLst>
                                    <p:cond delay="0"/>
                                  </p:stCondLst>
                                  <p:childTnLst>
                                    <p:set>
                                      <p:cBhvr>
                                        <p:cTn id="24" dur="1000">
                                          <p:stCondLst>
                                            <p:cond delay="0"/>
                                          </p:stCondLst>
                                        </p:cTn>
                                        <p:tgtEl>
                                          <p:spTgt spid="343056"/>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43056"/>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4" name="cashreg.wav"/>
                                        </p:tgtEl>
                                      </p:cMediaNode>
                                    </p:audio>
                                  </p:subTnLst>
                                </p:cTn>
                              </p:par>
                            </p:childTnLst>
                          </p:cTn>
                        </p:par>
                        <p:par>
                          <p:cTn id="25" fill="hold">
                            <p:stCondLst>
                              <p:cond delay="7000"/>
                            </p:stCondLst>
                            <p:childTnLst>
                              <p:par>
                                <p:cTn id="26" presetID="11" presetClass="entr" presetSubtype="0" fill="hold" nodeType="afterEffect">
                                  <p:stCondLst>
                                    <p:cond delay="0"/>
                                  </p:stCondLst>
                                  <p:childTnLst>
                                    <p:set>
                                      <p:cBhvr>
                                        <p:cTn id="27" dur="1000">
                                          <p:stCondLst>
                                            <p:cond delay="0"/>
                                          </p:stCondLst>
                                        </p:cTn>
                                        <p:tgtEl>
                                          <p:spTgt spid="343057"/>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43057"/>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4" name="cashreg.wav"/>
                                        </p:tgtEl>
                                      </p:cMediaNode>
                                    </p:audio>
                                  </p:subTnLst>
                                </p:cTn>
                              </p:par>
                            </p:childTnLst>
                          </p:cTn>
                        </p:par>
                        <p:par>
                          <p:cTn id="28" fill="hold">
                            <p:stCondLst>
                              <p:cond delay="8000"/>
                            </p:stCondLst>
                            <p:childTnLst>
                              <p:par>
                                <p:cTn id="29" presetID="11" presetClass="entr" presetSubtype="0" fill="hold" nodeType="afterEffect">
                                  <p:stCondLst>
                                    <p:cond delay="0"/>
                                  </p:stCondLst>
                                  <p:childTnLst>
                                    <p:set>
                                      <p:cBhvr>
                                        <p:cTn id="30" dur="1000">
                                          <p:stCondLst>
                                            <p:cond delay="0"/>
                                          </p:stCondLst>
                                        </p:cTn>
                                        <p:tgtEl>
                                          <p:spTgt spid="343058"/>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43058"/>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4" name="cashreg.wav"/>
                                        </p:tgtEl>
                                      </p:cMediaNode>
                                    </p:audio>
                                  </p:subTnLst>
                                </p:cTn>
                              </p:par>
                            </p:childTnLst>
                          </p:cTn>
                        </p:par>
                        <p:par>
                          <p:cTn id="31" fill="hold">
                            <p:stCondLst>
                              <p:cond delay="9000"/>
                            </p:stCondLst>
                            <p:childTnLst>
                              <p:par>
                                <p:cTn id="32" presetID="11" presetClass="entr" presetSubtype="0" fill="hold" nodeType="afterEffect">
                                  <p:stCondLst>
                                    <p:cond delay="0"/>
                                  </p:stCondLst>
                                  <p:childTnLst>
                                    <p:set>
                                      <p:cBhvr>
                                        <p:cTn id="33" dur="1000">
                                          <p:stCondLst>
                                            <p:cond delay="0"/>
                                          </p:stCondLst>
                                        </p:cTn>
                                        <p:tgtEl>
                                          <p:spTgt spid="343059"/>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3059"/>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4" name="cashreg.wav"/>
                                        </p:tgtEl>
                                      </p:cMediaNode>
                                    </p:audio>
                                  </p:subTnLst>
                                </p:cTn>
                              </p:par>
                            </p:childTnLst>
                          </p:cTn>
                        </p:par>
                        <p:par>
                          <p:cTn id="34" fill="hold">
                            <p:stCondLst>
                              <p:cond delay="10000"/>
                            </p:stCondLst>
                            <p:childTnLst>
                              <p:par>
                                <p:cTn id="35" presetID="11" presetClass="entr" presetSubtype="0" fill="hold" nodeType="afterEffect">
                                  <p:stCondLst>
                                    <p:cond delay="0"/>
                                  </p:stCondLst>
                                  <p:childTnLst>
                                    <p:set>
                                      <p:cBhvr>
                                        <p:cTn id="36" dur="1000">
                                          <p:stCondLst>
                                            <p:cond delay="0"/>
                                          </p:stCondLst>
                                        </p:cTn>
                                        <p:tgtEl>
                                          <p:spTgt spid="343060"/>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43060"/>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childTnLst>
                          </p:cTn>
                        </p:par>
                        <p:par>
                          <p:cTn id="37" fill="hold">
                            <p:stCondLst>
                              <p:cond delay="11000"/>
                            </p:stCondLst>
                            <p:childTnLst>
                              <p:par>
                                <p:cTn id="38" presetID="11" presetClass="entr" presetSubtype="0" fill="hold" nodeType="afterEffect">
                                  <p:stCondLst>
                                    <p:cond delay="0"/>
                                  </p:stCondLst>
                                  <p:childTnLst>
                                    <p:set>
                                      <p:cBhvr>
                                        <p:cTn id="39" dur="1000">
                                          <p:stCondLst>
                                            <p:cond delay="0"/>
                                          </p:stCondLst>
                                        </p:cTn>
                                        <p:tgtEl>
                                          <p:spTgt spid="343061"/>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43061"/>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4" name="cashreg.wav"/>
                                        </p:tgtEl>
                                      </p:cMediaNode>
                                    </p:audio>
                                  </p:subTnLst>
                                </p:cTn>
                              </p:par>
                            </p:childTnLst>
                          </p:cTn>
                        </p:par>
                        <p:par>
                          <p:cTn id="40" fill="hold">
                            <p:stCondLst>
                              <p:cond delay="12000"/>
                            </p:stCondLst>
                            <p:childTnLst>
                              <p:par>
                                <p:cTn id="41" presetID="11" presetClass="entr" presetSubtype="0" fill="hold" nodeType="afterEffect">
                                  <p:stCondLst>
                                    <p:cond delay="0"/>
                                  </p:stCondLst>
                                  <p:childTnLst>
                                    <p:set>
                                      <p:cBhvr>
                                        <p:cTn id="42" dur="1000">
                                          <p:stCondLst>
                                            <p:cond delay="0"/>
                                          </p:stCondLst>
                                        </p:cTn>
                                        <p:tgtEl>
                                          <p:spTgt spid="343062"/>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43062"/>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4" name="cashreg.wav"/>
                                        </p:tgtEl>
                                      </p:cMediaNode>
                                    </p:audio>
                                  </p:subTnLst>
                                </p:cTn>
                              </p:par>
                            </p:childTnLst>
                          </p:cTn>
                        </p:par>
                        <p:par>
                          <p:cTn id="43" fill="hold">
                            <p:stCondLst>
                              <p:cond delay="13000"/>
                            </p:stCondLst>
                            <p:childTnLst>
                              <p:par>
                                <p:cTn id="44" presetID="11" presetClass="entr" presetSubtype="0" fill="hold" nodeType="afterEffect">
                                  <p:stCondLst>
                                    <p:cond delay="0"/>
                                  </p:stCondLst>
                                  <p:childTnLst>
                                    <p:set>
                                      <p:cBhvr>
                                        <p:cTn id="45" dur="1000">
                                          <p:stCondLst>
                                            <p:cond delay="0"/>
                                          </p:stCondLst>
                                        </p:cTn>
                                        <p:tgtEl>
                                          <p:spTgt spid="343063"/>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43063"/>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4" name="cashreg.wav"/>
                                        </p:tgtEl>
                                      </p:cMediaNode>
                                    </p:audio>
                                  </p:subTnLst>
                                </p:cTn>
                              </p:par>
                            </p:childTnLst>
                          </p:cTn>
                        </p:par>
                        <p:par>
                          <p:cTn id="46" fill="hold">
                            <p:stCondLst>
                              <p:cond delay="14000"/>
                            </p:stCondLst>
                            <p:childTnLst>
                              <p:par>
                                <p:cTn id="47" presetID="11" presetClass="entr" presetSubtype="0" fill="hold" nodeType="afterEffect">
                                  <p:stCondLst>
                                    <p:cond delay="0"/>
                                  </p:stCondLst>
                                  <p:childTnLst>
                                    <p:set>
                                      <p:cBhvr>
                                        <p:cTn id="48" dur="1000">
                                          <p:stCondLst>
                                            <p:cond delay="0"/>
                                          </p:stCondLst>
                                        </p:cTn>
                                        <p:tgtEl>
                                          <p:spTgt spid="343064"/>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43064"/>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4" name="cashreg.wav"/>
                                        </p:tgtEl>
                                      </p:cMediaNode>
                                    </p:audio>
                                  </p:subTnLst>
                                </p:cTn>
                              </p:par>
                            </p:childTnLst>
                          </p:cTn>
                        </p:par>
                        <p:par>
                          <p:cTn id="49" fill="hold">
                            <p:stCondLst>
                              <p:cond delay="15000"/>
                            </p:stCondLst>
                            <p:childTnLst>
                              <p:par>
                                <p:cTn id="50" presetID="11" presetClass="entr" presetSubtype="0" fill="hold" nodeType="afterEffect">
                                  <p:stCondLst>
                                    <p:cond delay="0"/>
                                  </p:stCondLst>
                                  <p:childTnLst>
                                    <p:set>
                                      <p:cBhvr>
                                        <p:cTn id="51" dur="1000">
                                          <p:stCondLst>
                                            <p:cond delay="0"/>
                                          </p:stCondLst>
                                        </p:cTn>
                                        <p:tgtEl>
                                          <p:spTgt spid="343068"/>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43068"/>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5" name="bomb.wav"/>
                                        </p:tgtEl>
                                      </p:cMediaNode>
                                    </p:audio>
                                  </p:subTnLst>
                                </p:cTn>
                              </p:par>
                              <p:par>
                                <p:cTn id="52" presetID="55"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strVal val="#ppt_w*0.70"/>
                                          </p:val>
                                        </p:tav>
                                        <p:tav tm="100000">
                                          <p:val>
                                            <p:strVal val="#ppt_w"/>
                                          </p:val>
                                        </p:tav>
                                      </p:tavLst>
                                    </p:anim>
                                    <p:anim calcmode="lin" valueType="num">
                                      <p:cBhvr>
                                        <p:cTn id="55" dur="1000" fill="hold"/>
                                        <p:tgtEl>
                                          <p:spTgt spid="20"/>
                                        </p:tgtEl>
                                        <p:attrNameLst>
                                          <p:attrName>ppt_h</p:attrName>
                                        </p:attrNameLst>
                                      </p:cBhvr>
                                      <p:tavLst>
                                        <p:tav tm="0">
                                          <p:val>
                                            <p:strVal val="#ppt_h"/>
                                          </p:val>
                                        </p:tav>
                                        <p:tav tm="100000">
                                          <p:val>
                                            <p:strVal val="#ppt_h"/>
                                          </p:val>
                                        </p:tav>
                                      </p:tavLst>
                                    </p:anim>
                                    <p:animEffect transition="in" filter="fade">
                                      <p:cBhvr>
                                        <p:cTn id="56" dur="1000"/>
                                        <p:tgtEl>
                                          <p:spTgt spid="20"/>
                                        </p:tgtEl>
                                      </p:cBhvr>
                                    </p:animEffect>
                                  </p:childTnLst>
                                  <p:subTnLst>
                                    <p:audio>
                                      <p:cMediaNode>
                                        <p:cTn display="0" masterRel="sameClick">
                                          <p:stCondLst>
                                            <p:cond evt="begin" delay="0">
                                              <p:tn val="52"/>
                                            </p:cond>
                                          </p:stCondLst>
                                          <p:endCondLst>
                                            <p:cond evt="onStopAudio" delay="0">
                                              <p:tgtEl>
                                                <p:sldTgt/>
                                              </p:tgtEl>
                                            </p:cond>
                                          </p:endCondLst>
                                        </p:cTn>
                                        <p:tgtEl>
                                          <p:sndTgt r:embed="rId6" name="REC04.wav"/>
                                        </p:tgtEl>
                                      </p:cMediaNode>
                                    </p:audio>
                                  </p:sub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29416"/>
                                        </p:tgtEl>
                                        <p:attrNameLst>
                                          <p:attrName>style.visibility</p:attrName>
                                        </p:attrNameLst>
                                      </p:cBhvr>
                                      <p:to>
                                        <p:strVal val="visible"/>
                                      </p:to>
                                    </p:set>
                                    <p:animEffect transition="in" filter="blinds(horizontal)">
                                      <p:cBhvr>
                                        <p:cTn id="61" dur="500"/>
                                        <p:tgtEl>
                                          <p:spTgt spid="229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55" grpId="0" animBg="1"/>
      <p:bldP spid="343069" grpId="0" animBg="1"/>
      <p:bldP spid="343070" grpId="0" animBg="1"/>
      <p:bldP spid="343071" grpId="0" animBg="1"/>
      <p:bldP spid="343072" grpId="0" animBg="1"/>
      <p:bldP spid="343073" grpId="0" animBg="1"/>
      <p:bldP spid="2294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Slide Number Placeholder 5"/>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sp>
        <p:nvSpPr>
          <p:cNvPr id="9219" name="AutoShape 2" descr="2Q=="/>
          <p:cNvSpPr>
            <a:spLocks noChangeAspect="1"/>
          </p:cNvSpPr>
          <p:nvPr/>
        </p:nvSpPr>
        <p:spPr>
          <a:xfrm>
            <a:off x="4419600" y="3276600"/>
            <a:ext cx="304800" cy="304800"/>
          </a:xfrm>
          <a:prstGeom prst="rect">
            <a:avLst/>
          </a:prstGeom>
          <a:noFill/>
          <a:ln w="9525">
            <a:noFill/>
          </a:ln>
        </p:spPr>
        <p:txBody>
          <a:bodyPr/>
          <a:p>
            <a:endParaRPr lang="vi-VN" altLang="x-none" sz="1800" b="0" dirty="0">
              <a:latin typeface="Arial" panose="020B0604020202020204" pitchFamily="34" charset="0"/>
            </a:endParaRPr>
          </a:p>
        </p:txBody>
      </p:sp>
      <p:sp>
        <p:nvSpPr>
          <p:cNvPr id="9220" name="AutoShape 3" descr="2Q=="/>
          <p:cNvSpPr>
            <a:spLocks noChangeAspect="1"/>
          </p:cNvSpPr>
          <p:nvPr/>
        </p:nvSpPr>
        <p:spPr>
          <a:xfrm>
            <a:off x="4419600" y="3276600"/>
            <a:ext cx="304800" cy="304800"/>
          </a:xfrm>
          <a:prstGeom prst="rect">
            <a:avLst/>
          </a:prstGeom>
          <a:noFill/>
          <a:ln w="9525">
            <a:noFill/>
          </a:ln>
        </p:spPr>
        <p:txBody>
          <a:bodyPr/>
          <a:p>
            <a:endParaRPr lang="vi-VN" altLang="x-none" sz="1800" b="0" dirty="0">
              <a:latin typeface="Arial" panose="020B0604020202020204" pitchFamily="34" charset="0"/>
            </a:endParaRPr>
          </a:p>
        </p:txBody>
      </p:sp>
      <p:grpSp>
        <p:nvGrpSpPr>
          <p:cNvPr id="9221" name="Group 12"/>
          <p:cNvGrpSpPr/>
          <p:nvPr/>
        </p:nvGrpSpPr>
        <p:grpSpPr>
          <a:xfrm>
            <a:off x="8153400" y="704850"/>
            <a:ext cx="914400" cy="787400"/>
            <a:chOff x="1878" y="1200"/>
            <a:chExt cx="1298" cy="1415"/>
          </a:xfrm>
        </p:grpSpPr>
        <p:pic>
          <p:nvPicPr>
            <p:cNvPr id="9250" name="Picture 13" descr="BORDR694"/>
            <p:cNvPicPr>
              <a:picLocks noChangeAspect="1"/>
            </p:cNvPicPr>
            <p:nvPr/>
          </p:nvPicPr>
          <p:blipFill>
            <a:blip r:embed="rId1"/>
            <a:stretch>
              <a:fillRect/>
            </a:stretch>
          </p:blipFill>
          <p:spPr>
            <a:xfrm>
              <a:off x="1878" y="1200"/>
              <a:ext cx="1298" cy="1415"/>
            </a:xfrm>
            <a:prstGeom prst="rect">
              <a:avLst/>
            </a:prstGeom>
            <a:solidFill>
              <a:srgbClr val="0000FF"/>
            </a:solidFill>
            <a:ln w="57150" cap="flat" cmpd="thinThick">
              <a:solidFill>
                <a:srgbClr val="CC3300"/>
              </a:solidFill>
              <a:prstDash val="solid"/>
              <a:miter/>
              <a:headEnd type="none" w="med" len="med"/>
              <a:tailEnd type="none" w="med" len="med"/>
            </a:ln>
          </p:spPr>
        </p:pic>
        <p:pic>
          <p:nvPicPr>
            <p:cNvPr id="9251" name="Picture 14" descr="HOURGL_1"/>
            <p:cNvPicPr>
              <a:picLocks noChangeAspect="1"/>
            </p:cNvPicPr>
            <p:nvPr/>
          </p:nvPicPr>
          <p:blipFill>
            <a:blip r:embed="rId2">
              <a:lum bright="-6000" contrast="18000"/>
            </a:blip>
            <a:stretch>
              <a:fillRect/>
            </a:stretch>
          </p:blipFill>
          <p:spPr>
            <a:xfrm>
              <a:off x="2112" y="1440"/>
              <a:ext cx="816" cy="960"/>
            </a:xfrm>
            <a:prstGeom prst="rect">
              <a:avLst/>
            </a:prstGeom>
            <a:solidFill>
              <a:srgbClr val="0000FF"/>
            </a:solidFill>
            <a:ln w="9525">
              <a:noFill/>
            </a:ln>
          </p:spPr>
        </p:pic>
      </p:grpSp>
      <p:sp>
        <p:nvSpPr>
          <p:cNvPr id="343055" name="Text Box 15"/>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10</a:t>
            </a:r>
            <a:endParaRPr sz="4000" dirty="0">
              <a:solidFill>
                <a:srgbClr val="FF0000"/>
              </a:solidFill>
              <a:latin typeface="Arial" panose="020B0604020202020204" pitchFamily="34" charset="0"/>
            </a:endParaRPr>
          </a:p>
        </p:txBody>
      </p:sp>
      <p:sp>
        <p:nvSpPr>
          <p:cNvPr id="343056" name="Text Box 16"/>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09</a:t>
            </a:r>
            <a:endParaRPr sz="4000" dirty="0">
              <a:solidFill>
                <a:srgbClr val="FF0000"/>
              </a:solidFill>
              <a:latin typeface="Arial" panose="020B0604020202020204" pitchFamily="34" charset="0"/>
            </a:endParaRPr>
          </a:p>
        </p:txBody>
      </p:sp>
      <p:sp>
        <p:nvSpPr>
          <p:cNvPr id="343057" name="Text Box 17"/>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08</a:t>
            </a:r>
            <a:endParaRPr sz="4000" dirty="0">
              <a:solidFill>
                <a:srgbClr val="FF0000"/>
              </a:solidFill>
              <a:latin typeface="Arial" panose="020B0604020202020204" pitchFamily="34" charset="0"/>
            </a:endParaRPr>
          </a:p>
        </p:txBody>
      </p:sp>
      <p:sp>
        <p:nvSpPr>
          <p:cNvPr id="343058" name="Text Box 18"/>
          <p:cNvSpPr txBox="1"/>
          <p:nvPr/>
        </p:nvSpPr>
        <p:spPr>
          <a:xfrm>
            <a:off x="8172450" y="704850"/>
            <a:ext cx="89535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07</a:t>
            </a:r>
            <a:endParaRPr sz="4000" dirty="0">
              <a:solidFill>
                <a:srgbClr val="FF0000"/>
              </a:solidFill>
              <a:latin typeface="Arial" panose="020B0604020202020204" pitchFamily="34" charset="0"/>
            </a:endParaRPr>
          </a:p>
        </p:txBody>
      </p:sp>
      <p:sp>
        <p:nvSpPr>
          <p:cNvPr id="343059" name="Text Box 19"/>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06</a:t>
            </a:r>
            <a:endParaRPr sz="4000" dirty="0">
              <a:solidFill>
                <a:srgbClr val="FF0000"/>
              </a:solidFill>
              <a:latin typeface="Arial" panose="020B0604020202020204" pitchFamily="34" charset="0"/>
            </a:endParaRPr>
          </a:p>
        </p:txBody>
      </p:sp>
      <p:sp>
        <p:nvSpPr>
          <p:cNvPr id="343060" name="Text Box 20"/>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05</a:t>
            </a:r>
            <a:endParaRPr sz="4000" dirty="0">
              <a:solidFill>
                <a:srgbClr val="FF0000"/>
              </a:solidFill>
              <a:latin typeface="Arial" panose="020B0604020202020204" pitchFamily="34" charset="0"/>
            </a:endParaRPr>
          </a:p>
        </p:txBody>
      </p:sp>
      <p:sp>
        <p:nvSpPr>
          <p:cNvPr id="343061" name="Text Box 21"/>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04</a:t>
            </a:r>
            <a:endParaRPr sz="4000" dirty="0">
              <a:solidFill>
                <a:srgbClr val="FF0000"/>
              </a:solidFill>
              <a:latin typeface="Arial" panose="020B0604020202020204" pitchFamily="34" charset="0"/>
            </a:endParaRPr>
          </a:p>
        </p:txBody>
      </p:sp>
      <p:sp>
        <p:nvSpPr>
          <p:cNvPr id="343062" name="Text Box 22"/>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03</a:t>
            </a:r>
            <a:endParaRPr sz="4000" dirty="0">
              <a:solidFill>
                <a:srgbClr val="FF0000"/>
              </a:solidFill>
              <a:latin typeface="Arial" panose="020B0604020202020204" pitchFamily="34" charset="0"/>
            </a:endParaRPr>
          </a:p>
        </p:txBody>
      </p:sp>
      <p:sp>
        <p:nvSpPr>
          <p:cNvPr id="343063" name="Text Box 23"/>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02</a:t>
            </a:r>
            <a:endParaRPr sz="4000" dirty="0">
              <a:solidFill>
                <a:srgbClr val="FF0000"/>
              </a:solidFill>
              <a:latin typeface="Arial" panose="020B0604020202020204" pitchFamily="34" charset="0"/>
            </a:endParaRPr>
          </a:p>
        </p:txBody>
      </p:sp>
      <p:sp>
        <p:nvSpPr>
          <p:cNvPr id="343064" name="Text Box 24"/>
          <p:cNvSpPr txBox="1"/>
          <p:nvPr/>
        </p:nvSpPr>
        <p:spPr>
          <a:xfrm>
            <a:off x="8153400" y="704850"/>
            <a:ext cx="914400" cy="711200"/>
          </a:xfrm>
          <a:prstGeom prst="rect">
            <a:avLst/>
          </a:prstGeom>
          <a:solidFill>
            <a:srgbClr val="00FFFF"/>
          </a:solidFill>
          <a:ln w="9525" cap="flat" cmpd="sng">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01</a:t>
            </a:r>
            <a:endParaRPr sz="4000" dirty="0">
              <a:solidFill>
                <a:srgbClr val="FF0000"/>
              </a:solidFill>
              <a:latin typeface="Arial" panose="020B0604020202020204" pitchFamily="34" charset="0"/>
            </a:endParaRPr>
          </a:p>
        </p:txBody>
      </p:sp>
      <p:grpSp>
        <p:nvGrpSpPr>
          <p:cNvPr id="9232" name="Group 25"/>
          <p:cNvGrpSpPr/>
          <p:nvPr/>
        </p:nvGrpSpPr>
        <p:grpSpPr>
          <a:xfrm>
            <a:off x="8153400" y="76200"/>
            <a:ext cx="914400" cy="762000"/>
            <a:chOff x="1878" y="1200"/>
            <a:chExt cx="1298" cy="1415"/>
          </a:xfrm>
        </p:grpSpPr>
        <p:pic>
          <p:nvPicPr>
            <p:cNvPr id="9248" name="Picture 26" descr="BORDR694"/>
            <p:cNvPicPr>
              <a:picLocks noChangeAspect="1"/>
            </p:cNvPicPr>
            <p:nvPr/>
          </p:nvPicPr>
          <p:blipFill>
            <a:blip r:embed="rId1"/>
            <a:stretch>
              <a:fillRect/>
            </a:stretch>
          </p:blipFill>
          <p:spPr>
            <a:xfrm>
              <a:off x="1878" y="1200"/>
              <a:ext cx="1298" cy="1415"/>
            </a:xfrm>
            <a:prstGeom prst="rect">
              <a:avLst/>
            </a:prstGeom>
            <a:solidFill>
              <a:srgbClr val="0000FF"/>
            </a:solidFill>
            <a:ln w="57150" cap="flat" cmpd="thinThick">
              <a:solidFill>
                <a:srgbClr val="CC3300"/>
              </a:solidFill>
              <a:prstDash val="solid"/>
              <a:miter/>
              <a:headEnd type="none" w="med" len="med"/>
              <a:tailEnd type="none" w="med" len="med"/>
            </a:ln>
          </p:spPr>
        </p:pic>
        <p:pic>
          <p:nvPicPr>
            <p:cNvPr id="9249" name="Picture 27" descr="HOURGL_1"/>
            <p:cNvPicPr>
              <a:picLocks noChangeAspect="1"/>
            </p:cNvPicPr>
            <p:nvPr/>
          </p:nvPicPr>
          <p:blipFill>
            <a:blip r:embed="rId2">
              <a:lum bright="-6000" contrast="18000"/>
            </a:blip>
            <a:stretch>
              <a:fillRect/>
            </a:stretch>
          </p:blipFill>
          <p:spPr>
            <a:xfrm>
              <a:off x="2112" y="1440"/>
              <a:ext cx="816" cy="960"/>
            </a:xfrm>
            <a:prstGeom prst="rect">
              <a:avLst/>
            </a:prstGeom>
            <a:solidFill>
              <a:srgbClr val="0000FF"/>
            </a:solidFill>
            <a:ln w="9525">
              <a:noFill/>
            </a:ln>
          </p:spPr>
        </p:pic>
      </p:grpSp>
      <p:sp>
        <p:nvSpPr>
          <p:cNvPr id="343068" name="Text Box 28"/>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00</a:t>
            </a:r>
            <a:endParaRPr sz="4000" dirty="0">
              <a:solidFill>
                <a:srgbClr val="FF0000"/>
              </a:solidFill>
              <a:latin typeface="Arial" panose="020B0604020202020204" pitchFamily="34" charset="0"/>
            </a:endParaRPr>
          </a:p>
        </p:txBody>
      </p:sp>
      <p:sp>
        <p:nvSpPr>
          <p:cNvPr id="343069" name="Text Box 29"/>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11</a:t>
            </a:r>
            <a:endParaRPr sz="4000" dirty="0">
              <a:solidFill>
                <a:srgbClr val="FF0000"/>
              </a:solidFill>
              <a:latin typeface="Arial" panose="020B0604020202020204" pitchFamily="34" charset="0"/>
            </a:endParaRPr>
          </a:p>
        </p:txBody>
      </p:sp>
      <p:sp>
        <p:nvSpPr>
          <p:cNvPr id="343070" name="Text Box 30"/>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12</a:t>
            </a:r>
            <a:endParaRPr sz="4000" dirty="0">
              <a:solidFill>
                <a:srgbClr val="FF0000"/>
              </a:solidFill>
              <a:latin typeface="Arial" panose="020B0604020202020204" pitchFamily="34" charset="0"/>
            </a:endParaRPr>
          </a:p>
        </p:txBody>
      </p:sp>
      <p:sp>
        <p:nvSpPr>
          <p:cNvPr id="343071" name="Text Box 31"/>
          <p:cNvSpPr txBox="1"/>
          <p:nvPr/>
        </p:nvSpPr>
        <p:spPr>
          <a:xfrm>
            <a:off x="8153400" y="704850"/>
            <a:ext cx="8382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13</a:t>
            </a:r>
            <a:endParaRPr sz="4000" dirty="0">
              <a:solidFill>
                <a:srgbClr val="FF0000"/>
              </a:solidFill>
              <a:latin typeface="Arial" panose="020B0604020202020204" pitchFamily="34" charset="0"/>
            </a:endParaRPr>
          </a:p>
        </p:txBody>
      </p:sp>
      <p:sp>
        <p:nvSpPr>
          <p:cNvPr id="343072" name="Text Box 32"/>
          <p:cNvSpPr txBox="1"/>
          <p:nvPr/>
        </p:nvSpPr>
        <p:spPr>
          <a:xfrm>
            <a:off x="8229600" y="68580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14</a:t>
            </a:r>
            <a:endParaRPr sz="4000" dirty="0">
              <a:solidFill>
                <a:srgbClr val="FF0000"/>
              </a:solidFill>
              <a:latin typeface="Arial" panose="020B0604020202020204" pitchFamily="34" charset="0"/>
            </a:endParaRPr>
          </a:p>
        </p:txBody>
      </p:sp>
      <p:sp>
        <p:nvSpPr>
          <p:cNvPr id="343073" name="Text Box 33"/>
          <p:cNvSpPr txBox="1"/>
          <p:nvPr/>
        </p:nvSpPr>
        <p:spPr>
          <a:xfrm>
            <a:off x="8229600" y="68580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15</a:t>
            </a:r>
            <a:endParaRPr sz="4000" dirty="0">
              <a:solidFill>
                <a:srgbClr val="FF0000"/>
              </a:solidFill>
              <a:latin typeface="Arial" panose="020B0604020202020204" pitchFamily="34" charset="0"/>
            </a:endParaRPr>
          </a:p>
        </p:txBody>
      </p:sp>
      <p:grpSp>
        <p:nvGrpSpPr>
          <p:cNvPr id="20" name="Group 143"/>
          <p:cNvGrpSpPr/>
          <p:nvPr/>
        </p:nvGrpSpPr>
        <p:grpSpPr>
          <a:xfrm>
            <a:off x="3978275" y="0"/>
            <a:ext cx="3297238" cy="973138"/>
            <a:chOff x="4512" y="288"/>
            <a:chExt cx="1008" cy="1584"/>
          </a:xfrm>
        </p:grpSpPr>
        <p:sp>
          <p:nvSpPr>
            <p:cNvPr id="9246" name="AutoShape 144"/>
            <p:cNvSpPr/>
            <p:nvPr/>
          </p:nvSpPr>
          <p:spPr>
            <a:xfrm>
              <a:off x="4512" y="288"/>
              <a:ext cx="1008" cy="1584"/>
            </a:xfrm>
            <a:prstGeom prst="irregularSeal2">
              <a:avLst/>
            </a:prstGeom>
            <a:solidFill>
              <a:srgbClr val="FFCC00"/>
            </a:solidFill>
            <a:ln w="9525" cap="flat" cmpd="sng">
              <a:solidFill>
                <a:srgbClr val="FF3300"/>
              </a:solidFill>
              <a:prstDash val="solid"/>
              <a:miter/>
              <a:headEnd type="none" w="med" len="med"/>
              <a:tailEnd type="none" w="med" len="med"/>
            </a:ln>
          </p:spPr>
          <p:txBody>
            <a:bodyPr wrap="none" anchor="ctr" anchorCtr="0"/>
            <a:p>
              <a:endParaRPr lang="vi-VN" altLang="x-none" sz="1800" b="0" dirty="0">
                <a:latin typeface="Arial" panose="020B0604020202020204" pitchFamily="34" charset="0"/>
              </a:endParaRPr>
            </a:p>
          </p:txBody>
        </p:sp>
        <p:sp>
          <p:nvSpPr>
            <p:cNvPr id="9247" name="WordArt 145"/>
            <p:cNvSpPr>
              <a:spLocks noTextEdit="1"/>
            </p:cNvSpPr>
            <p:nvPr/>
          </p:nvSpPr>
          <p:spPr>
            <a:xfrm>
              <a:off x="4704" y="864"/>
              <a:ext cx="528" cy="336"/>
            </a:xfrm>
            <a:prstGeom prst="rect">
              <a:avLst/>
            </a:prstGeom>
          </p:spPr>
          <p:txBody>
            <a:bodyPr wrap="none" fromWordArt="1">
              <a:prstTxWarp prst="textPlain">
                <a:avLst>
                  <a:gd name="adj" fmla="val 50000"/>
                </a:avLst>
              </a:prstTxWarp>
              <a:normAutofit/>
            </a:bodyPr>
            <a:p>
              <a:pPr algn="ctr"/>
              <a:r>
                <a:rPr lang="en-US" sz="3600" b="1">
                  <a:ln w="19050" cap="flat" cmpd="sng">
                    <a:solidFill>
                      <a:srgbClr val="66FFCC"/>
                    </a:solidFill>
                    <a:prstDash val="solid"/>
                    <a:headEnd type="none" w="med" len="med"/>
                    <a:tailEnd type="none" w="med" len="med"/>
                  </a:ln>
                  <a:solidFill>
                    <a:srgbClr val="66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HẾT GIỜ</a:t>
              </a:r>
              <a:endParaRPr lang="en-US" sz="3600" b="1">
                <a:ln w="19050" cap="flat" cmpd="sng">
                  <a:solidFill>
                    <a:srgbClr val="66FFCC"/>
                  </a:solidFill>
                  <a:prstDash val="solid"/>
                  <a:headEnd type="none" w="med" len="med"/>
                  <a:tailEnd type="none" w="med" len="med"/>
                </a:ln>
                <a:solidFill>
                  <a:srgbClr val="66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grpSp>
      <p:sp>
        <p:nvSpPr>
          <p:cNvPr id="9240" name="Text Box 29"/>
          <p:cNvSpPr txBox="1"/>
          <p:nvPr/>
        </p:nvSpPr>
        <p:spPr>
          <a:xfrm>
            <a:off x="652463" y="2051050"/>
            <a:ext cx="7707312" cy="579438"/>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sp>
        <p:nvSpPr>
          <p:cNvPr id="9241" name="Text Box 30"/>
          <p:cNvSpPr txBox="1"/>
          <p:nvPr/>
        </p:nvSpPr>
        <p:spPr>
          <a:xfrm>
            <a:off x="561975" y="2103438"/>
            <a:ext cx="8189913" cy="579437"/>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sp>
        <p:nvSpPr>
          <p:cNvPr id="9242" name="Text Box 31"/>
          <p:cNvSpPr txBox="1"/>
          <p:nvPr/>
        </p:nvSpPr>
        <p:spPr>
          <a:xfrm>
            <a:off x="822325" y="1973263"/>
            <a:ext cx="7839075" cy="579437"/>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pic>
        <p:nvPicPr>
          <p:cNvPr id="9243" name="Picture 2" descr="VinhHL"/>
          <p:cNvPicPr>
            <a:picLocks noChangeAspect="1"/>
          </p:cNvPicPr>
          <p:nvPr/>
        </p:nvPicPr>
        <p:blipFill>
          <a:blip r:embed="rId3"/>
          <a:stretch>
            <a:fillRect/>
          </a:stretch>
        </p:blipFill>
        <p:spPr>
          <a:xfrm>
            <a:off x="736600" y="1778000"/>
            <a:ext cx="7804150" cy="4092575"/>
          </a:xfrm>
          <a:prstGeom prst="rect">
            <a:avLst/>
          </a:prstGeom>
          <a:noFill/>
          <a:ln w="9525">
            <a:noFill/>
          </a:ln>
        </p:spPr>
      </p:pic>
      <p:sp>
        <p:nvSpPr>
          <p:cNvPr id="232483" name="Text Box 35"/>
          <p:cNvSpPr txBox="1"/>
          <p:nvPr/>
        </p:nvSpPr>
        <p:spPr>
          <a:xfrm>
            <a:off x="2273300" y="6140450"/>
            <a:ext cx="4337050" cy="579438"/>
          </a:xfrm>
          <a:prstGeom prst="rect">
            <a:avLst/>
          </a:prstGeom>
          <a:noFill/>
          <a:ln w="9525">
            <a:noFill/>
          </a:ln>
        </p:spPr>
        <p:txBody>
          <a:bodyPr>
            <a:spAutoFit/>
          </a:bodyPr>
          <a:p>
            <a:pPr algn="ctr">
              <a:spcBef>
                <a:spcPct val="50000"/>
              </a:spcBef>
            </a:pPr>
            <a:r>
              <a:rPr b="0" dirty="0">
                <a:latin typeface="Times New Roman" panose="02020603050405020304" pitchFamily="18" charset="0"/>
              </a:rPr>
              <a:t>Vịnh Hạ Long</a:t>
            </a:r>
            <a:endParaRPr b="0" dirty="0">
              <a:latin typeface="Times New Roman" panose="02020603050405020304" pitchFamily="18" charset="0"/>
            </a:endParaRPr>
          </a:p>
        </p:txBody>
      </p:sp>
      <p:pic>
        <p:nvPicPr>
          <p:cNvPr id="232490" name="Picture 2" descr="VinhHL"/>
          <p:cNvPicPr>
            <a:picLocks noChangeAspect="1"/>
          </p:cNvPicPr>
          <p:nvPr/>
        </p:nvPicPr>
        <p:blipFill>
          <a:blip r:embed="rId3"/>
          <a:stretch>
            <a:fillRect/>
          </a:stretch>
        </p:blipFill>
        <p:spPr>
          <a:xfrm>
            <a:off x="769938" y="1784350"/>
            <a:ext cx="7804150" cy="4092575"/>
          </a:xfrm>
          <a:prstGeom prst="rect">
            <a:avLst/>
          </a:prstGeom>
          <a:noFill/>
          <a:ln w="9525">
            <a:noFill/>
          </a:ln>
        </p:spPr>
      </p:pic>
    </p:spTree>
  </p:cSld>
  <p:clrMapOvr>
    <a:masterClrMapping/>
  </p:clrMapOvr>
  <p:transition>
    <p:wedg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43073"/>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343073"/>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343072"/>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343072"/>
                                        </p:tgtEl>
                                        <p:attrNameLst>
                                          <p:attrName>style.visibility</p:attrName>
                                        </p:attrNameLst>
                                      </p:cBhvr>
                                      <p:to>
                                        <p:strVal val="hidden"/>
                                      </p:to>
                                    </p:set>
                                    <p:audio>
                                      <p:cMediaNode>
                                        <p:cTn display="0" masterRel="sameClick">
                                          <p:stCondLst>
                                            <p:cond evt="begin" delay="0">
                                              <p:tn val="8"/>
                                            </p:cond>
                                          </p:stCondLst>
                                          <p:endCondLst>
                                            <p:cond evt="onStopAudio" delay="0">
                                              <p:tgtEl>
                                                <p:sldTgt/>
                                              </p:tgtEl>
                                            </p:cond>
                                          </p:endCondLst>
                                        </p:cTn>
                                        <p:tgtEl>
                                          <p:sndTgt r:embed="rId4" name="cashre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43071"/>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343071"/>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4" name="cashre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43070"/>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343070"/>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4" name="cashre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4306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4306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4" name="cashre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43055"/>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43055"/>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par>
                          <p:cTn id="22" fill="hold">
                            <p:stCondLst>
                              <p:cond delay="6000"/>
                            </p:stCondLst>
                            <p:childTnLst>
                              <p:par>
                                <p:cTn id="23" presetID="11" presetClass="entr" presetSubtype="0" fill="hold" nodeType="afterEffect">
                                  <p:stCondLst>
                                    <p:cond delay="0"/>
                                  </p:stCondLst>
                                  <p:childTnLst>
                                    <p:set>
                                      <p:cBhvr>
                                        <p:cTn id="24" dur="1000">
                                          <p:stCondLst>
                                            <p:cond delay="0"/>
                                          </p:stCondLst>
                                        </p:cTn>
                                        <p:tgtEl>
                                          <p:spTgt spid="343056"/>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43056"/>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4" name="cashreg.wav"/>
                                        </p:tgtEl>
                                      </p:cMediaNode>
                                    </p:audio>
                                  </p:subTnLst>
                                </p:cTn>
                              </p:par>
                            </p:childTnLst>
                          </p:cTn>
                        </p:par>
                        <p:par>
                          <p:cTn id="25" fill="hold">
                            <p:stCondLst>
                              <p:cond delay="7000"/>
                            </p:stCondLst>
                            <p:childTnLst>
                              <p:par>
                                <p:cTn id="26" presetID="11" presetClass="entr" presetSubtype="0" fill="hold" nodeType="afterEffect">
                                  <p:stCondLst>
                                    <p:cond delay="0"/>
                                  </p:stCondLst>
                                  <p:childTnLst>
                                    <p:set>
                                      <p:cBhvr>
                                        <p:cTn id="27" dur="1000">
                                          <p:stCondLst>
                                            <p:cond delay="0"/>
                                          </p:stCondLst>
                                        </p:cTn>
                                        <p:tgtEl>
                                          <p:spTgt spid="343057"/>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43057"/>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4" name="cashreg.wav"/>
                                        </p:tgtEl>
                                      </p:cMediaNode>
                                    </p:audio>
                                  </p:subTnLst>
                                </p:cTn>
                              </p:par>
                            </p:childTnLst>
                          </p:cTn>
                        </p:par>
                        <p:par>
                          <p:cTn id="28" fill="hold">
                            <p:stCondLst>
                              <p:cond delay="8000"/>
                            </p:stCondLst>
                            <p:childTnLst>
                              <p:par>
                                <p:cTn id="29" presetID="11" presetClass="entr" presetSubtype="0" fill="hold" nodeType="afterEffect">
                                  <p:stCondLst>
                                    <p:cond delay="0"/>
                                  </p:stCondLst>
                                  <p:childTnLst>
                                    <p:set>
                                      <p:cBhvr>
                                        <p:cTn id="30" dur="1000">
                                          <p:stCondLst>
                                            <p:cond delay="0"/>
                                          </p:stCondLst>
                                        </p:cTn>
                                        <p:tgtEl>
                                          <p:spTgt spid="343058"/>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43058"/>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4" name="cashreg.wav"/>
                                        </p:tgtEl>
                                      </p:cMediaNode>
                                    </p:audio>
                                  </p:subTnLst>
                                </p:cTn>
                              </p:par>
                            </p:childTnLst>
                          </p:cTn>
                        </p:par>
                        <p:par>
                          <p:cTn id="31" fill="hold">
                            <p:stCondLst>
                              <p:cond delay="9000"/>
                            </p:stCondLst>
                            <p:childTnLst>
                              <p:par>
                                <p:cTn id="32" presetID="11" presetClass="entr" presetSubtype="0" fill="hold" nodeType="afterEffect">
                                  <p:stCondLst>
                                    <p:cond delay="0"/>
                                  </p:stCondLst>
                                  <p:childTnLst>
                                    <p:set>
                                      <p:cBhvr>
                                        <p:cTn id="33" dur="1000">
                                          <p:stCondLst>
                                            <p:cond delay="0"/>
                                          </p:stCondLst>
                                        </p:cTn>
                                        <p:tgtEl>
                                          <p:spTgt spid="343059"/>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3059"/>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4" name="cashreg.wav"/>
                                        </p:tgtEl>
                                      </p:cMediaNode>
                                    </p:audio>
                                  </p:subTnLst>
                                </p:cTn>
                              </p:par>
                            </p:childTnLst>
                          </p:cTn>
                        </p:par>
                        <p:par>
                          <p:cTn id="34" fill="hold">
                            <p:stCondLst>
                              <p:cond delay="10000"/>
                            </p:stCondLst>
                            <p:childTnLst>
                              <p:par>
                                <p:cTn id="35" presetID="11" presetClass="entr" presetSubtype="0" fill="hold" nodeType="afterEffect">
                                  <p:stCondLst>
                                    <p:cond delay="0"/>
                                  </p:stCondLst>
                                  <p:childTnLst>
                                    <p:set>
                                      <p:cBhvr>
                                        <p:cTn id="36" dur="1000">
                                          <p:stCondLst>
                                            <p:cond delay="0"/>
                                          </p:stCondLst>
                                        </p:cTn>
                                        <p:tgtEl>
                                          <p:spTgt spid="343060"/>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43060"/>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childTnLst>
                          </p:cTn>
                        </p:par>
                        <p:par>
                          <p:cTn id="37" fill="hold">
                            <p:stCondLst>
                              <p:cond delay="11000"/>
                            </p:stCondLst>
                            <p:childTnLst>
                              <p:par>
                                <p:cTn id="38" presetID="11" presetClass="entr" presetSubtype="0" fill="hold" nodeType="afterEffect">
                                  <p:stCondLst>
                                    <p:cond delay="0"/>
                                  </p:stCondLst>
                                  <p:childTnLst>
                                    <p:set>
                                      <p:cBhvr>
                                        <p:cTn id="39" dur="1000">
                                          <p:stCondLst>
                                            <p:cond delay="0"/>
                                          </p:stCondLst>
                                        </p:cTn>
                                        <p:tgtEl>
                                          <p:spTgt spid="343061"/>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43061"/>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4" name="cashreg.wav"/>
                                        </p:tgtEl>
                                      </p:cMediaNode>
                                    </p:audio>
                                  </p:subTnLst>
                                </p:cTn>
                              </p:par>
                            </p:childTnLst>
                          </p:cTn>
                        </p:par>
                        <p:par>
                          <p:cTn id="40" fill="hold">
                            <p:stCondLst>
                              <p:cond delay="12000"/>
                            </p:stCondLst>
                            <p:childTnLst>
                              <p:par>
                                <p:cTn id="41" presetID="11" presetClass="entr" presetSubtype="0" fill="hold" nodeType="afterEffect">
                                  <p:stCondLst>
                                    <p:cond delay="0"/>
                                  </p:stCondLst>
                                  <p:childTnLst>
                                    <p:set>
                                      <p:cBhvr>
                                        <p:cTn id="42" dur="1000">
                                          <p:stCondLst>
                                            <p:cond delay="0"/>
                                          </p:stCondLst>
                                        </p:cTn>
                                        <p:tgtEl>
                                          <p:spTgt spid="343062"/>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43062"/>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4" name="cashreg.wav"/>
                                        </p:tgtEl>
                                      </p:cMediaNode>
                                    </p:audio>
                                  </p:subTnLst>
                                </p:cTn>
                              </p:par>
                            </p:childTnLst>
                          </p:cTn>
                        </p:par>
                        <p:par>
                          <p:cTn id="43" fill="hold">
                            <p:stCondLst>
                              <p:cond delay="13000"/>
                            </p:stCondLst>
                            <p:childTnLst>
                              <p:par>
                                <p:cTn id="44" presetID="11" presetClass="entr" presetSubtype="0" fill="hold" nodeType="afterEffect">
                                  <p:stCondLst>
                                    <p:cond delay="0"/>
                                  </p:stCondLst>
                                  <p:childTnLst>
                                    <p:set>
                                      <p:cBhvr>
                                        <p:cTn id="45" dur="1000">
                                          <p:stCondLst>
                                            <p:cond delay="0"/>
                                          </p:stCondLst>
                                        </p:cTn>
                                        <p:tgtEl>
                                          <p:spTgt spid="343063"/>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43063"/>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4" name="cashreg.wav"/>
                                        </p:tgtEl>
                                      </p:cMediaNode>
                                    </p:audio>
                                  </p:subTnLst>
                                </p:cTn>
                              </p:par>
                            </p:childTnLst>
                          </p:cTn>
                        </p:par>
                        <p:par>
                          <p:cTn id="46" fill="hold">
                            <p:stCondLst>
                              <p:cond delay="14000"/>
                            </p:stCondLst>
                            <p:childTnLst>
                              <p:par>
                                <p:cTn id="47" presetID="11" presetClass="entr" presetSubtype="0" fill="hold" nodeType="afterEffect">
                                  <p:stCondLst>
                                    <p:cond delay="0"/>
                                  </p:stCondLst>
                                  <p:childTnLst>
                                    <p:set>
                                      <p:cBhvr>
                                        <p:cTn id="48" dur="1000">
                                          <p:stCondLst>
                                            <p:cond delay="0"/>
                                          </p:stCondLst>
                                        </p:cTn>
                                        <p:tgtEl>
                                          <p:spTgt spid="343064"/>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43064"/>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4" name="cashreg.wav"/>
                                        </p:tgtEl>
                                      </p:cMediaNode>
                                    </p:audio>
                                  </p:subTnLst>
                                </p:cTn>
                              </p:par>
                            </p:childTnLst>
                          </p:cTn>
                        </p:par>
                        <p:par>
                          <p:cTn id="49" fill="hold">
                            <p:stCondLst>
                              <p:cond delay="15000"/>
                            </p:stCondLst>
                            <p:childTnLst>
                              <p:par>
                                <p:cTn id="50" presetID="11" presetClass="entr" presetSubtype="0" fill="hold" nodeType="afterEffect">
                                  <p:stCondLst>
                                    <p:cond delay="0"/>
                                  </p:stCondLst>
                                  <p:childTnLst>
                                    <p:set>
                                      <p:cBhvr>
                                        <p:cTn id="51" dur="1000">
                                          <p:stCondLst>
                                            <p:cond delay="0"/>
                                          </p:stCondLst>
                                        </p:cTn>
                                        <p:tgtEl>
                                          <p:spTgt spid="343068"/>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43068"/>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5" name="bomb.wav"/>
                                        </p:tgtEl>
                                      </p:cMediaNode>
                                    </p:audio>
                                  </p:subTnLst>
                                </p:cTn>
                              </p:par>
                              <p:par>
                                <p:cTn id="52" presetID="55"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strVal val="#ppt_w*0.70"/>
                                          </p:val>
                                        </p:tav>
                                        <p:tav tm="100000">
                                          <p:val>
                                            <p:strVal val="#ppt_w"/>
                                          </p:val>
                                        </p:tav>
                                      </p:tavLst>
                                    </p:anim>
                                    <p:anim calcmode="lin" valueType="num">
                                      <p:cBhvr>
                                        <p:cTn id="55" dur="1000" fill="hold"/>
                                        <p:tgtEl>
                                          <p:spTgt spid="20"/>
                                        </p:tgtEl>
                                        <p:attrNameLst>
                                          <p:attrName>ppt_h</p:attrName>
                                        </p:attrNameLst>
                                      </p:cBhvr>
                                      <p:tavLst>
                                        <p:tav tm="0">
                                          <p:val>
                                            <p:strVal val="#ppt_h"/>
                                          </p:val>
                                        </p:tav>
                                        <p:tav tm="100000">
                                          <p:val>
                                            <p:strVal val="#ppt_h"/>
                                          </p:val>
                                        </p:tav>
                                      </p:tavLst>
                                    </p:anim>
                                    <p:animEffect transition="in" filter="fade">
                                      <p:cBhvr>
                                        <p:cTn id="56" dur="1000"/>
                                        <p:tgtEl>
                                          <p:spTgt spid="20"/>
                                        </p:tgtEl>
                                      </p:cBhvr>
                                    </p:animEffect>
                                  </p:childTnLst>
                                  <p:subTnLst>
                                    <p:audio>
                                      <p:cMediaNode>
                                        <p:cTn display="0" masterRel="sameClick">
                                          <p:stCondLst>
                                            <p:cond evt="begin" delay="0">
                                              <p:tn val="52"/>
                                            </p:cond>
                                          </p:stCondLst>
                                          <p:endCondLst>
                                            <p:cond evt="onStopAudio" delay="0">
                                              <p:tgtEl>
                                                <p:sldTgt/>
                                              </p:tgtEl>
                                            </p:cond>
                                          </p:endCondLst>
                                        </p:cTn>
                                        <p:tgtEl>
                                          <p:sndTgt r:embed="rId6" name="REC04.wav"/>
                                        </p:tgtEl>
                                      </p:cMediaNode>
                                    </p:audio>
                                  </p:sub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232490"/>
                                        </p:tgtEl>
                                        <p:attrNameLst>
                                          <p:attrName>style.visibility</p:attrName>
                                        </p:attrNameLst>
                                      </p:cBhvr>
                                      <p:to>
                                        <p:strVal val="visible"/>
                                      </p:to>
                                    </p:set>
                                    <p:animEffect transition="in" filter="diamond(in)">
                                      <p:cBhvr>
                                        <p:cTn id="61" dur="2000"/>
                                        <p:tgtEl>
                                          <p:spTgt spid="232490"/>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32483">
                                            <p:txEl>
                                              <p:charRg st="0" end="13"/>
                                            </p:txEl>
                                          </p:spTgt>
                                        </p:tgtEl>
                                        <p:attrNameLst>
                                          <p:attrName>style.visibility</p:attrName>
                                        </p:attrNameLst>
                                      </p:cBhvr>
                                      <p:to>
                                        <p:strVal val="visible"/>
                                      </p:to>
                                    </p:set>
                                    <p:anim calcmode="lin" valueType="num">
                                      <p:cBhvr additive="base">
                                        <p:cTn id="66" dur="3000" fill="hold"/>
                                        <p:tgtEl>
                                          <p:spTgt spid="232483">
                                            <p:txEl>
                                              <p:charRg st="0" end="13"/>
                                            </p:txEl>
                                          </p:spTgt>
                                        </p:tgtEl>
                                        <p:attrNameLst>
                                          <p:attrName>ppt_x</p:attrName>
                                        </p:attrNameLst>
                                      </p:cBhvr>
                                      <p:tavLst>
                                        <p:tav tm="0">
                                          <p:val>
                                            <p:strVal val="#ppt_x"/>
                                          </p:val>
                                        </p:tav>
                                        <p:tav tm="100000">
                                          <p:val>
                                            <p:strVal val="#ppt_x"/>
                                          </p:val>
                                        </p:tav>
                                      </p:tavLst>
                                    </p:anim>
                                    <p:anim calcmode="lin" valueType="num">
                                      <p:cBhvr additive="base">
                                        <p:cTn id="67" dur="3000" fill="hold"/>
                                        <p:tgtEl>
                                          <p:spTgt spid="232483">
                                            <p:txEl>
                                              <p:charRg st="0"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55" grpId="0" animBg="1"/>
      <p:bldP spid="343069" grpId="0" animBg="1"/>
      <p:bldP spid="343070" grpId="0" animBg="1"/>
      <p:bldP spid="343071" grpId="0" animBg="1"/>
      <p:bldP spid="343072" grpId="0" animBg="1"/>
      <p:bldP spid="3430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Slide Number Placeholder 5"/>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sp>
        <p:nvSpPr>
          <p:cNvPr id="10243" name="AutoShape 2" descr="2Q=="/>
          <p:cNvSpPr>
            <a:spLocks noChangeAspect="1"/>
          </p:cNvSpPr>
          <p:nvPr/>
        </p:nvSpPr>
        <p:spPr>
          <a:xfrm>
            <a:off x="4419600" y="3276600"/>
            <a:ext cx="304800" cy="304800"/>
          </a:xfrm>
          <a:prstGeom prst="rect">
            <a:avLst/>
          </a:prstGeom>
          <a:noFill/>
          <a:ln w="9525">
            <a:noFill/>
          </a:ln>
        </p:spPr>
        <p:txBody>
          <a:bodyPr/>
          <a:p>
            <a:endParaRPr lang="vi-VN" altLang="x-none" sz="1800" b="0" dirty="0">
              <a:latin typeface="Arial" panose="020B0604020202020204" pitchFamily="34" charset="0"/>
            </a:endParaRPr>
          </a:p>
        </p:txBody>
      </p:sp>
      <p:sp>
        <p:nvSpPr>
          <p:cNvPr id="10244" name="AutoShape 3" descr="2Q=="/>
          <p:cNvSpPr>
            <a:spLocks noChangeAspect="1"/>
          </p:cNvSpPr>
          <p:nvPr/>
        </p:nvSpPr>
        <p:spPr>
          <a:xfrm>
            <a:off x="4419600" y="3276600"/>
            <a:ext cx="304800" cy="304800"/>
          </a:xfrm>
          <a:prstGeom prst="rect">
            <a:avLst/>
          </a:prstGeom>
          <a:noFill/>
          <a:ln w="9525">
            <a:noFill/>
          </a:ln>
        </p:spPr>
        <p:txBody>
          <a:bodyPr/>
          <a:p>
            <a:endParaRPr lang="vi-VN" altLang="x-none" sz="1800" b="0" dirty="0">
              <a:latin typeface="Arial" panose="020B0604020202020204" pitchFamily="34" charset="0"/>
            </a:endParaRPr>
          </a:p>
        </p:txBody>
      </p:sp>
      <p:grpSp>
        <p:nvGrpSpPr>
          <p:cNvPr id="10245" name="Group 12"/>
          <p:cNvGrpSpPr/>
          <p:nvPr/>
        </p:nvGrpSpPr>
        <p:grpSpPr>
          <a:xfrm>
            <a:off x="8153400" y="704850"/>
            <a:ext cx="914400" cy="787400"/>
            <a:chOff x="1878" y="1200"/>
            <a:chExt cx="1298" cy="1415"/>
          </a:xfrm>
        </p:grpSpPr>
        <p:pic>
          <p:nvPicPr>
            <p:cNvPr id="10288" name="Picture 13" descr="BORDR694"/>
            <p:cNvPicPr>
              <a:picLocks noChangeAspect="1"/>
            </p:cNvPicPr>
            <p:nvPr/>
          </p:nvPicPr>
          <p:blipFill>
            <a:blip r:embed="rId1"/>
            <a:stretch>
              <a:fillRect/>
            </a:stretch>
          </p:blipFill>
          <p:spPr>
            <a:xfrm>
              <a:off x="1878" y="1200"/>
              <a:ext cx="1298" cy="1415"/>
            </a:xfrm>
            <a:prstGeom prst="rect">
              <a:avLst/>
            </a:prstGeom>
            <a:solidFill>
              <a:srgbClr val="0000FF"/>
            </a:solidFill>
            <a:ln w="57150" cap="flat" cmpd="thinThick">
              <a:solidFill>
                <a:srgbClr val="CC3300"/>
              </a:solidFill>
              <a:prstDash val="solid"/>
              <a:miter/>
              <a:headEnd type="none" w="med" len="med"/>
              <a:tailEnd type="none" w="med" len="med"/>
            </a:ln>
          </p:spPr>
        </p:pic>
        <p:pic>
          <p:nvPicPr>
            <p:cNvPr id="10289" name="Picture 14" descr="HOURGL_1"/>
            <p:cNvPicPr>
              <a:picLocks noChangeAspect="1"/>
            </p:cNvPicPr>
            <p:nvPr/>
          </p:nvPicPr>
          <p:blipFill>
            <a:blip r:embed="rId2">
              <a:lum bright="-6000" contrast="18000"/>
            </a:blip>
            <a:stretch>
              <a:fillRect/>
            </a:stretch>
          </p:blipFill>
          <p:spPr>
            <a:xfrm>
              <a:off x="2112" y="1440"/>
              <a:ext cx="816" cy="960"/>
            </a:xfrm>
            <a:prstGeom prst="rect">
              <a:avLst/>
            </a:prstGeom>
            <a:solidFill>
              <a:srgbClr val="0000FF"/>
            </a:solidFill>
            <a:ln w="9525">
              <a:noFill/>
            </a:ln>
          </p:spPr>
        </p:pic>
      </p:grpSp>
      <p:sp>
        <p:nvSpPr>
          <p:cNvPr id="343055" name="Text Box 15"/>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10</a:t>
            </a:r>
            <a:endParaRPr sz="4000" dirty="0">
              <a:solidFill>
                <a:srgbClr val="FF0000"/>
              </a:solidFill>
              <a:latin typeface="Arial" panose="020B0604020202020204" pitchFamily="34" charset="0"/>
            </a:endParaRPr>
          </a:p>
        </p:txBody>
      </p:sp>
      <p:sp>
        <p:nvSpPr>
          <p:cNvPr id="343056" name="Text Box 16"/>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09</a:t>
            </a:r>
            <a:endParaRPr sz="4000" dirty="0">
              <a:solidFill>
                <a:srgbClr val="FF0000"/>
              </a:solidFill>
              <a:latin typeface="Arial" panose="020B0604020202020204" pitchFamily="34" charset="0"/>
            </a:endParaRPr>
          </a:p>
        </p:txBody>
      </p:sp>
      <p:sp>
        <p:nvSpPr>
          <p:cNvPr id="343057" name="Text Box 17"/>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08</a:t>
            </a:r>
            <a:endParaRPr sz="4000" dirty="0">
              <a:solidFill>
                <a:srgbClr val="FF0000"/>
              </a:solidFill>
              <a:latin typeface="Arial" panose="020B0604020202020204" pitchFamily="34" charset="0"/>
            </a:endParaRPr>
          </a:p>
        </p:txBody>
      </p:sp>
      <p:sp>
        <p:nvSpPr>
          <p:cNvPr id="343058" name="Text Box 18"/>
          <p:cNvSpPr txBox="1"/>
          <p:nvPr/>
        </p:nvSpPr>
        <p:spPr>
          <a:xfrm>
            <a:off x="8172450" y="704850"/>
            <a:ext cx="89535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07</a:t>
            </a:r>
            <a:endParaRPr sz="4000" dirty="0">
              <a:solidFill>
                <a:srgbClr val="FF0000"/>
              </a:solidFill>
              <a:latin typeface="Arial" panose="020B0604020202020204" pitchFamily="34" charset="0"/>
            </a:endParaRPr>
          </a:p>
        </p:txBody>
      </p:sp>
      <p:sp>
        <p:nvSpPr>
          <p:cNvPr id="343059" name="Text Box 19"/>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06</a:t>
            </a:r>
            <a:endParaRPr sz="4000" dirty="0">
              <a:solidFill>
                <a:srgbClr val="FF0000"/>
              </a:solidFill>
              <a:latin typeface="Arial" panose="020B0604020202020204" pitchFamily="34" charset="0"/>
            </a:endParaRPr>
          </a:p>
        </p:txBody>
      </p:sp>
      <p:sp>
        <p:nvSpPr>
          <p:cNvPr id="343060" name="Text Box 20"/>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05</a:t>
            </a:r>
            <a:endParaRPr sz="4000" dirty="0">
              <a:solidFill>
                <a:srgbClr val="FF0000"/>
              </a:solidFill>
              <a:latin typeface="Arial" panose="020B0604020202020204" pitchFamily="34" charset="0"/>
            </a:endParaRPr>
          </a:p>
        </p:txBody>
      </p:sp>
      <p:sp>
        <p:nvSpPr>
          <p:cNvPr id="343061" name="Text Box 21"/>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04</a:t>
            </a:r>
            <a:endParaRPr sz="4000" dirty="0">
              <a:solidFill>
                <a:srgbClr val="FF0000"/>
              </a:solidFill>
              <a:latin typeface="Arial" panose="020B0604020202020204" pitchFamily="34" charset="0"/>
            </a:endParaRPr>
          </a:p>
        </p:txBody>
      </p:sp>
      <p:sp>
        <p:nvSpPr>
          <p:cNvPr id="343062" name="Text Box 22"/>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03</a:t>
            </a:r>
            <a:endParaRPr sz="4000" dirty="0">
              <a:solidFill>
                <a:srgbClr val="FF0000"/>
              </a:solidFill>
              <a:latin typeface="Arial" panose="020B0604020202020204" pitchFamily="34" charset="0"/>
            </a:endParaRPr>
          </a:p>
        </p:txBody>
      </p:sp>
      <p:sp>
        <p:nvSpPr>
          <p:cNvPr id="343063" name="Text Box 23"/>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02</a:t>
            </a:r>
            <a:endParaRPr sz="4000" dirty="0">
              <a:solidFill>
                <a:srgbClr val="FF0000"/>
              </a:solidFill>
              <a:latin typeface="Arial" panose="020B0604020202020204" pitchFamily="34" charset="0"/>
            </a:endParaRPr>
          </a:p>
        </p:txBody>
      </p:sp>
      <p:sp>
        <p:nvSpPr>
          <p:cNvPr id="343064" name="Text Box 24"/>
          <p:cNvSpPr txBox="1"/>
          <p:nvPr/>
        </p:nvSpPr>
        <p:spPr>
          <a:xfrm>
            <a:off x="8153400" y="704850"/>
            <a:ext cx="914400" cy="711200"/>
          </a:xfrm>
          <a:prstGeom prst="rect">
            <a:avLst/>
          </a:prstGeom>
          <a:solidFill>
            <a:srgbClr val="00FFFF"/>
          </a:solidFill>
          <a:ln w="9525" cap="flat" cmpd="sng">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01</a:t>
            </a:r>
            <a:endParaRPr sz="4000" dirty="0">
              <a:solidFill>
                <a:srgbClr val="FF0000"/>
              </a:solidFill>
              <a:latin typeface="Arial" panose="020B0604020202020204" pitchFamily="34" charset="0"/>
            </a:endParaRPr>
          </a:p>
        </p:txBody>
      </p:sp>
      <p:grpSp>
        <p:nvGrpSpPr>
          <p:cNvPr id="10256" name="Group 25"/>
          <p:cNvGrpSpPr/>
          <p:nvPr/>
        </p:nvGrpSpPr>
        <p:grpSpPr>
          <a:xfrm>
            <a:off x="8229600" y="0"/>
            <a:ext cx="914400" cy="762000"/>
            <a:chOff x="1878" y="1200"/>
            <a:chExt cx="1298" cy="1415"/>
          </a:xfrm>
        </p:grpSpPr>
        <p:pic>
          <p:nvPicPr>
            <p:cNvPr id="10286" name="Picture 26" descr="BORDR694"/>
            <p:cNvPicPr>
              <a:picLocks noChangeAspect="1"/>
            </p:cNvPicPr>
            <p:nvPr/>
          </p:nvPicPr>
          <p:blipFill>
            <a:blip r:embed="rId1"/>
            <a:stretch>
              <a:fillRect/>
            </a:stretch>
          </p:blipFill>
          <p:spPr>
            <a:xfrm>
              <a:off x="1878" y="1200"/>
              <a:ext cx="1298" cy="1415"/>
            </a:xfrm>
            <a:prstGeom prst="rect">
              <a:avLst/>
            </a:prstGeom>
            <a:solidFill>
              <a:srgbClr val="0000FF"/>
            </a:solidFill>
            <a:ln w="57150" cap="flat" cmpd="thinThick">
              <a:solidFill>
                <a:srgbClr val="CC3300"/>
              </a:solidFill>
              <a:prstDash val="solid"/>
              <a:miter/>
              <a:headEnd type="none" w="med" len="med"/>
              <a:tailEnd type="none" w="med" len="med"/>
            </a:ln>
          </p:spPr>
        </p:pic>
        <p:pic>
          <p:nvPicPr>
            <p:cNvPr id="10287" name="Picture 27" descr="HOURGL_1"/>
            <p:cNvPicPr>
              <a:picLocks noChangeAspect="1"/>
            </p:cNvPicPr>
            <p:nvPr/>
          </p:nvPicPr>
          <p:blipFill>
            <a:blip r:embed="rId2">
              <a:lum bright="-6000" contrast="18000"/>
            </a:blip>
            <a:stretch>
              <a:fillRect/>
            </a:stretch>
          </p:blipFill>
          <p:spPr>
            <a:xfrm>
              <a:off x="2112" y="1440"/>
              <a:ext cx="816" cy="960"/>
            </a:xfrm>
            <a:prstGeom prst="rect">
              <a:avLst/>
            </a:prstGeom>
            <a:solidFill>
              <a:srgbClr val="0000FF"/>
            </a:solidFill>
            <a:ln w="9525">
              <a:noFill/>
            </a:ln>
          </p:spPr>
        </p:pic>
      </p:grpSp>
      <p:sp>
        <p:nvSpPr>
          <p:cNvPr id="343068" name="Text Box 28"/>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00</a:t>
            </a:r>
            <a:endParaRPr sz="4000" dirty="0">
              <a:solidFill>
                <a:srgbClr val="FF0000"/>
              </a:solidFill>
              <a:latin typeface="Arial" panose="020B0604020202020204" pitchFamily="34" charset="0"/>
            </a:endParaRPr>
          </a:p>
        </p:txBody>
      </p:sp>
      <p:sp>
        <p:nvSpPr>
          <p:cNvPr id="343069" name="Text Box 29"/>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11</a:t>
            </a:r>
            <a:endParaRPr sz="4000" dirty="0">
              <a:solidFill>
                <a:srgbClr val="FF0000"/>
              </a:solidFill>
              <a:latin typeface="Arial" panose="020B0604020202020204" pitchFamily="34" charset="0"/>
            </a:endParaRPr>
          </a:p>
        </p:txBody>
      </p:sp>
      <p:sp>
        <p:nvSpPr>
          <p:cNvPr id="343070" name="Text Box 30"/>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12</a:t>
            </a:r>
            <a:endParaRPr sz="4000" dirty="0">
              <a:solidFill>
                <a:srgbClr val="FF0000"/>
              </a:solidFill>
              <a:latin typeface="Arial" panose="020B0604020202020204" pitchFamily="34" charset="0"/>
            </a:endParaRPr>
          </a:p>
        </p:txBody>
      </p:sp>
      <p:sp>
        <p:nvSpPr>
          <p:cNvPr id="343071" name="Text Box 31"/>
          <p:cNvSpPr txBox="1"/>
          <p:nvPr/>
        </p:nvSpPr>
        <p:spPr>
          <a:xfrm>
            <a:off x="8153400" y="704850"/>
            <a:ext cx="8382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13</a:t>
            </a:r>
            <a:endParaRPr sz="4000" dirty="0">
              <a:solidFill>
                <a:srgbClr val="FF0000"/>
              </a:solidFill>
              <a:latin typeface="Arial" panose="020B0604020202020204" pitchFamily="34" charset="0"/>
            </a:endParaRPr>
          </a:p>
        </p:txBody>
      </p:sp>
      <p:sp>
        <p:nvSpPr>
          <p:cNvPr id="343072" name="Text Box 32"/>
          <p:cNvSpPr txBox="1"/>
          <p:nvPr/>
        </p:nvSpPr>
        <p:spPr>
          <a:xfrm>
            <a:off x="8229600" y="68580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14</a:t>
            </a:r>
            <a:endParaRPr sz="4000" dirty="0">
              <a:solidFill>
                <a:srgbClr val="FF0000"/>
              </a:solidFill>
              <a:latin typeface="Arial" panose="020B0604020202020204" pitchFamily="34" charset="0"/>
            </a:endParaRPr>
          </a:p>
        </p:txBody>
      </p:sp>
      <p:sp>
        <p:nvSpPr>
          <p:cNvPr id="343073" name="Text Box 33"/>
          <p:cNvSpPr txBox="1"/>
          <p:nvPr/>
        </p:nvSpPr>
        <p:spPr>
          <a:xfrm>
            <a:off x="8229600" y="68580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15</a:t>
            </a:r>
            <a:endParaRPr sz="4000" dirty="0">
              <a:solidFill>
                <a:srgbClr val="FF0000"/>
              </a:solidFill>
              <a:latin typeface="Arial" panose="020B0604020202020204" pitchFamily="34" charset="0"/>
            </a:endParaRPr>
          </a:p>
        </p:txBody>
      </p:sp>
      <p:grpSp>
        <p:nvGrpSpPr>
          <p:cNvPr id="20" name="Group 143"/>
          <p:cNvGrpSpPr/>
          <p:nvPr/>
        </p:nvGrpSpPr>
        <p:grpSpPr>
          <a:xfrm>
            <a:off x="3560763" y="0"/>
            <a:ext cx="2881312" cy="1023938"/>
            <a:chOff x="4512" y="288"/>
            <a:chExt cx="1008" cy="1584"/>
          </a:xfrm>
        </p:grpSpPr>
        <p:sp>
          <p:nvSpPr>
            <p:cNvPr id="10284" name="AutoShape 144"/>
            <p:cNvSpPr/>
            <p:nvPr/>
          </p:nvSpPr>
          <p:spPr>
            <a:xfrm>
              <a:off x="4512" y="288"/>
              <a:ext cx="1008" cy="1584"/>
            </a:xfrm>
            <a:prstGeom prst="irregularSeal2">
              <a:avLst/>
            </a:prstGeom>
            <a:solidFill>
              <a:srgbClr val="FFCC00"/>
            </a:solidFill>
            <a:ln w="9525" cap="flat" cmpd="sng">
              <a:solidFill>
                <a:srgbClr val="FF3300"/>
              </a:solidFill>
              <a:prstDash val="solid"/>
              <a:miter/>
              <a:headEnd type="none" w="med" len="med"/>
              <a:tailEnd type="none" w="med" len="med"/>
            </a:ln>
          </p:spPr>
          <p:txBody>
            <a:bodyPr wrap="none" anchor="ctr" anchorCtr="0"/>
            <a:p>
              <a:endParaRPr lang="vi-VN" altLang="x-none" sz="1800" b="0" dirty="0">
                <a:latin typeface="Arial" panose="020B0604020202020204" pitchFamily="34" charset="0"/>
              </a:endParaRPr>
            </a:p>
          </p:txBody>
        </p:sp>
        <p:sp>
          <p:nvSpPr>
            <p:cNvPr id="10285" name="WordArt 145"/>
            <p:cNvSpPr>
              <a:spLocks noTextEdit="1"/>
            </p:cNvSpPr>
            <p:nvPr/>
          </p:nvSpPr>
          <p:spPr>
            <a:xfrm>
              <a:off x="4704" y="864"/>
              <a:ext cx="528" cy="336"/>
            </a:xfrm>
            <a:prstGeom prst="rect">
              <a:avLst/>
            </a:prstGeom>
          </p:spPr>
          <p:txBody>
            <a:bodyPr wrap="none" fromWordArt="1">
              <a:prstTxWarp prst="textPlain">
                <a:avLst>
                  <a:gd name="adj" fmla="val 50000"/>
                </a:avLst>
              </a:prstTxWarp>
              <a:normAutofit/>
            </a:bodyPr>
            <a:p>
              <a:pPr algn="ctr"/>
              <a:r>
                <a:rPr lang="en-US" sz="3600" b="1">
                  <a:ln w="19050" cap="flat" cmpd="sng">
                    <a:solidFill>
                      <a:srgbClr val="66FFCC"/>
                    </a:solidFill>
                    <a:prstDash val="solid"/>
                    <a:headEnd type="none" w="med" len="med"/>
                    <a:tailEnd type="none" w="med" len="med"/>
                  </a:ln>
                  <a:solidFill>
                    <a:srgbClr val="66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HẾT GIỜ</a:t>
              </a:r>
              <a:endParaRPr lang="en-US" sz="3600" b="1">
                <a:ln w="19050" cap="flat" cmpd="sng">
                  <a:solidFill>
                    <a:srgbClr val="66FFCC"/>
                  </a:solidFill>
                  <a:prstDash val="solid"/>
                  <a:headEnd type="none" w="med" len="med"/>
                  <a:tailEnd type="none" w="med" len="med"/>
                </a:ln>
                <a:solidFill>
                  <a:srgbClr val="66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grpSp>
      <p:sp>
        <p:nvSpPr>
          <p:cNvPr id="10264" name="Text Box 29"/>
          <p:cNvSpPr txBox="1"/>
          <p:nvPr/>
        </p:nvSpPr>
        <p:spPr>
          <a:xfrm>
            <a:off x="652463" y="2051050"/>
            <a:ext cx="7707312" cy="579438"/>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sp>
        <p:nvSpPr>
          <p:cNvPr id="10265" name="Text Box 30"/>
          <p:cNvSpPr txBox="1"/>
          <p:nvPr/>
        </p:nvSpPr>
        <p:spPr>
          <a:xfrm>
            <a:off x="561975" y="2103438"/>
            <a:ext cx="8189913" cy="579437"/>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sp>
        <p:nvSpPr>
          <p:cNvPr id="10266" name="Text Box 31"/>
          <p:cNvSpPr txBox="1"/>
          <p:nvPr/>
        </p:nvSpPr>
        <p:spPr>
          <a:xfrm>
            <a:off x="822325" y="1973263"/>
            <a:ext cx="7839075" cy="579437"/>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sp>
        <p:nvSpPr>
          <p:cNvPr id="10267" name="Freeform 38"/>
          <p:cNvSpPr/>
          <p:nvPr/>
        </p:nvSpPr>
        <p:spPr>
          <a:xfrm>
            <a:off x="2411413" y="1916113"/>
            <a:ext cx="1800225" cy="4235450"/>
          </a:xfrm>
          <a:custGeom>
            <a:avLst/>
            <a:gdLst/>
            <a:ahLst/>
            <a:cxnLst>
              <a:cxn ang="0">
                <a:pos x="1132019" y="19759"/>
              </a:cxn>
              <a:cxn ang="0">
                <a:pos x="1092713" y="62099"/>
              </a:cxn>
              <a:cxn ang="0">
                <a:pos x="935488" y="197588"/>
              </a:cxn>
              <a:cxn ang="0">
                <a:pos x="856876" y="248397"/>
              </a:cxn>
              <a:cxn ang="0">
                <a:pos x="738957" y="409290"/>
              </a:cxn>
              <a:cxn ang="0">
                <a:pos x="628900" y="468567"/>
              </a:cxn>
              <a:cxn ang="0">
                <a:pos x="542426" y="553248"/>
              </a:cxn>
              <a:cxn ang="0">
                <a:pos x="448091" y="748013"/>
              </a:cxn>
              <a:cxn ang="0">
                <a:pos x="621038" y="1052864"/>
              </a:cxn>
              <a:cxn ang="0">
                <a:pos x="707512" y="1120609"/>
              </a:cxn>
              <a:cxn ang="0">
                <a:pos x="793986" y="1306907"/>
              </a:cxn>
              <a:cxn ang="0">
                <a:pos x="951211" y="1442396"/>
              </a:cxn>
              <a:cxn ang="0">
                <a:pos x="1006239" y="1484736"/>
              </a:cxn>
              <a:cxn ang="0">
                <a:pos x="1014101" y="1518609"/>
              </a:cxn>
              <a:cxn ang="0">
                <a:pos x="1084852" y="1577885"/>
              </a:cxn>
              <a:cxn ang="0">
                <a:pos x="1124158" y="1611757"/>
              </a:cxn>
              <a:cxn ang="0">
                <a:pos x="1218493" y="1662566"/>
              </a:cxn>
              <a:cxn ang="0">
                <a:pos x="1391440" y="1789587"/>
              </a:cxn>
              <a:cxn ang="0">
                <a:pos x="1595833" y="2009757"/>
              </a:cxn>
              <a:cxn ang="0">
                <a:pos x="1674445" y="2255331"/>
              </a:cxn>
              <a:cxn ang="0">
                <a:pos x="1768780" y="2602522"/>
              </a:cxn>
              <a:cxn ang="0">
                <a:pos x="1745196" y="2915841"/>
              </a:cxn>
              <a:cxn ang="0">
                <a:pos x="1721613" y="3051331"/>
              </a:cxn>
              <a:cxn ang="0">
                <a:pos x="1658723" y="3271501"/>
              </a:cxn>
              <a:cxn ang="0">
                <a:pos x="1556526" y="3364649"/>
              </a:cxn>
              <a:cxn ang="0">
                <a:pos x="1359995" y="3457798"/>
              </a:cxn>
              <a:cxn ang="0">
                <a:pos x="1289244" y="3500139"/>
              </a:cxn>
              <a:cxn ang="0">
                <a:pos x="982656" y="3618692"/>
              </a:cxn>
              <a:cxn ang="0">
                <a:pos x="872598" y="3618692"/>
              </a:cxn>
              <a:cxn ang="0">
                <a:pos x="817569" y="3754181"/>
              </a:cxn>
              <a:cxn ang="0">
                <a:pos x="754679" y="3821926"/>
              </a:cxn>
              <a:cxn ang="0">
                <a:pos x="746818" y="3889670"/>
              </a:cxn>
              <a:cxn ang="0">
                <a:pos x="668206" y="3923542"/>
              </a:cxn>
              <a:cxn ang="0">
                <a:pos x="589593" y="3974351"/>
              </a:cxn>
              <a:cxn ang="0">
                <a:pos x="448091" y="4008223"/>
              </a:cxn>
              <a:cxn ang="0">
                <a:pos x="385201" y="4059032"/>
              </a:cxn>
              <a:cxn ang="0">
                <a:pos x="322311" y="4101372"/>
              </a:cxn>
              <a:cxn ang="0">
                <a:pos x="110057" y="4235450"/>
              </a:cxn>
              <a:cxn ang="0">
                <a:pos x="117919" y="3948947"/>
              </a:cxn>
              <a:cxn ang="0">
                <a:pos x="204392" y="3813457"/>
              </a:cxn>
              <a:cxn ang="0">
                <a:pos x="110057" y="3711841"/>
              </a:cxn>
              <a:cxn ang="0">
                <a:pos x="62890" y="3703372"/>
              </a:cxn>
              <a:cxn ang="0">
                <a:pos x="23584" y="3669500"/>
              </a:cxn>
              <a:cxn ang="0">
                <a:pos x="0" y="3618692"/>
              </a:cxn>
            </a:cxnLst>
            <a:pathLst>
              <a:path w="1374" h="3001">
                <a:moveTo>
                  <a:pt x="954" y="2"/>
                </a:moveTo>
                <a:cubicBezTo>
                  <a:pt x="925" y="12"/>
                  <a:pt x="891" y="0"/>
                  <a:pt x="864" y="14"/>
                </a:cubicBezTo>
                <a:cubicBezTo>
                  <a:pt x="853" y="20"/>
                  <a:pt x="860" y="38"/>
                  <a:pt x="858" y="50"/>
                </a:cubicBezTo>
                <a:cubicBezTo>
                  <a:pt x="850" y="48"/>
                  <a:pt x="842" y="44"/>
                  <a:pt x="834" y="44"/>
                </a:cubicBezTo>
                <a:cubicBezTo>
                  <a:pt x="774" y="44"/>
                  <a:pt x="808" y="101"/>
                  <a:pt x="774" y="128"/>
                </a:cubicBezTo>
                <a:cubicBezTo>
                  <a:pt x="758" y="141"/>
                  <a:pt x="734" y="137"/>
                  <a:pt x="714" y="140"/>
                </a:cubicBezTo>
                <a:cubicBezTo>
                  <a:pt x="703" y="137"/>
                  <a:pt x="677" y="127"/>
                  <a:pt x="666" y="140"/>
                </a:cubicBezTo>
                <a:cubicBezTo>
                  <a:pt x="658" y="150"/>
                  <a:pt x="666" y="172"/>
                  <a:pt x="654" y="176"/>
                </a:cubicBezTo>
                <a:cubicBezTo>
                  <a:pt x="611" y="190"/>
                  <a:pt x="629" y="181"/>
                  <a:pt x="600" y="200"/>
                </a:cubicBezTo>
                <a:cubicBezTo>
                  <a:pt x="593" y="246"/>
                  <a:pt x="597" y="262"/>
                  <a:pt x="564" y="290"/>
                </a:cubicBezTo>
                <a:cubicBezTo>
                  <a:pt x="551" y="301"/>
                  <a:pt x="544" y="314"/>
                  <a:pt x="528" y="320"/>
                </a:cubicBezTo>
                <a:cubicBezTo>
                  <a:pt x="513" y="326"/>
                  <a:pt x="496" y="327"/>
                  <a:pt x="480" y="332"/>
                </a:cubicBezTo>
                <a:cubicBezTo>
                  <a:pt x="469" y="400"/>
                  <a:pt x="490" y="346"/>
                  <a:pt x="420" y="374"/>
                </a:cubicBezTo>
                <a:cubicBezTo>
                  <a:pt x="414" y="376"/>
                  <a:pt x="418" y="388"/>
                  <a:pt x="414" y="392"/>
                </a:cubicBezTo>
                <a:cubicBezTo>
                  <a:pt x="410" y="396"/>
                  <a:pt x="402" y="396"/>
                  <a:pt x="396" y="398"/>
                </a:cubicBezTo>
                <a:cubicBezTo>
                  <a:pt x="359" y="435"/>
                  <a:pt x="386" y="501"/>
                  <a:pt x="342" y="530"/>
                </a:cubicBezTo>
                <a:cubicBezTo>
                  <a:pt x="335" y="598"/>
                  <a:pt x="337" y="598"/>
                  <a:pt x="372" y="650"/>
                </a:cubicBezTo>
                <a:cubicBezTo>
                  <a:pt x="389" y="719"/>
                  <a:pt x="419" y="718"/>
                  <a:pt x="474" y="746"/>
                </a:cubicBezTo>
                <a:cubicBezTo>
                  <a:pt x="492" y="755"/>
                  <a:pt x="528" y="776"/>
                  <a:pt x="528" y="776"/>
                </a:cubicBezTo>
                <a:cubicBezTo>
                  <a:pt x="532" y="782"/>
                  <a:pt x="535" y="789"/>
                  <a:pt x="540" y="794"/>
                </a:cubicBezTo>
                <a:cubicBezTo>
                  <a:pt x="545" y="799"/>
                  <a:pt x="556" y="799"/>
                  <a:pt x="558" y="806"/>
                </a:cubicBezTo>
                <a:cubicBezTo>
                  <a:pt x="572" y="844"/>
                  <a:pt x="558" y="910"/>
                  <a:pt x="606" y="926"/>
                </a:cubicBezTo>
                <a:cubicBezTo>
                  <a:pt x="620" y="947"/>
                  <a:pt x="620" y="960"/>
                  <a:pt x="642" y="974"/>
                </a:cubicBezTo>
                <a:cubicBezTo>
                  <a:pt x="661" y="1003"/>
                  <a:pt x="697" y="1003"/>
                  <a:pt x="726" y="1022"/>
                </a:cubicBezTo>
                <a:cubicBezTo>
                  <a:pt x="728" y="1028"/>
                  <a:pt x="727" y="1036"/>
                  <a:pt x="732" y="1040"/>
                </a:cubicBezTo>
                <a:cubicBezTo>
                  <a:pt x="742" y="1047"/>
                  <a:pt x="768" y="1052"/>
                  <a:pt x="768" y="1052"/>
                </a:cubicBezTo>
                <a:cubicBezTo>
                  <a:pt x="764" y="1058"/>
                  <a:pt x="754" y="1063"/>
                  <a:pt x="756" y="1070"/>
                </a:cubicBezTo>
                <a:cubicBezTo>
                  <a:pt x="758" y="1076"/>
                  <a:pt x="768" y="1073"/>
                  <a:pt x="774" y="1076"/>
                </a:cubicBezTo>
                <a:cubicBezTo>
                  <a:pt x="787" y="1083"/>
                  <a:pt x="798" y="1092"/>
                  <a:pt x="810" y="1100"/>
                </a:cubicBezTo>
                <a:cubicBezTo>
                  <a:pt x="817" y="1105"/>
                  <a:pt x="823" y="1111"/>
                  <a:pt x="828" y="1118"/>
                </a:cubicBezTo>
                <a:cubicBezTo>
                  <a:pt x="833" y="1124"/>
                  <a:pt x="834" y="1131"/>
                  <a:pt x="840" y="1136"/>
                </a:cubicBezTo>
                <a:cubicBezTo>
                  <a:pt x="845" y="1140"/>
                  <a:pt x="852" y="1139"/>
                  <a:pt x="858" y="1142"/>
                </a:cubicBezTo>
                <a:cubicBezTo>
                  <a:pt x="871" y="1149"/>
                  <a:pt x="882" y="1158"/>
                  <a:pt x="894" y="1166"/>
                </a:cubicBezTo>
                <a:cubicBezTo>
                  <a:pt x="905" y="1173"/>
                  <a:pt x="919" y="1171"/>
                  <a:pt x="930" y="1178"/>
                </a:cubicBezTo>
                <a:cubicBezTo>
                  <a:pt x="953" y="1193"/>
                  <a:pt x="979" y="1199"/>
                  <a:pt x="1002" y="1214"/>
                </a:cubicBezTo>
                <a:cubicBezTo>
                  <a:pt x="1031" y="1258"/>
                  <a:pt x="1024" y="1243"/>
                  <a:pt x="1062" y="1268"/>
                </a:cubicBezTo>
                <a:cubicBezTo>
                  <a:pt x="1074" y="1303"/>
                  <a:pt x="1078" y="1339"/>
                  <a:pt x="1116" y="1352"/>
                </a:cubicBezTo>
                <a:cubicBezTo>
                  <a:pt x="1142" y="1391"/>
                  <a:pt x="1182" y="1400"/>
                  <a:pt x="1218" y="1424"/>
                </a:cubicBezTo>
                <a:cubicBezTo>
                  <a:pt x="1246" y="1465"/>
                  <a:pt x="1237" y="1446"/>
                  <a:pt x="1248" y="1478"/>
                </a:cubicBezTo>
                <a:cubicBezTo>
                  <a:pt x="1252" y="1532"/>
                  <a:pt x="1236" y="1570"/>
                  <a:pt x="1278" y="1598"/>
                </a:cubicBezTo>
                <a:cubicBezTo>
                  <a:pt x="1285" y="1635"/>
                  <a:pt x="1305" y="1686"/>
                  <a:pt x="1326" y="1718"/>
                </a:cubicBezTo>
                <a:cubicBezTo>
                  <a:pt x="1330" y="1780"/>
                  <a:pt x="1321" y="1801"/>
                  <a:pt x="1350" y="1844"/>
                </a:cubicBezTo>
                <a:cubicBezTo>
                  <a:pt x="1357" y="1957"/>
                  <a:pt x="1353" y="1918"/>
                  <a:pt x="1374" y="1982"/>
                </a:cubicBezTo>
                <a:cubicBezTo>
                  <a:pt x="1365" y="2025"/>
                  <a:pt x="1345" y="2027"/>
                  <a:pt x="1332" y="2066"/>
                </a:cubicBezTo>
                <a:cubicBezTo>
                  <a:pt x="1342" y="2137"/>
                  <a:pt x="1344" y="2085"/>
                  <a:pt x="1326" y="2126"/>
                </a:cubicBezTo>
                <a:cubicBezTo>
                  <a:pt x="1321" y="2138"/>
                  <a:pt x="1314" y="2162"/>
                  <a:pt x="1314" y="2162"/>
                </a:cubicBezTo>
                <a:cubicBezTo>
                  <a:pt x="1310" y="2190"/>
                  <a:pt x="1299" y="2214"/>
                  <a:pt x="1308" y="2240"/>
                </a:cubicBezTo>
                <a:cubicBezTo>
                  <a:pt x="1302" y="2298"/>
                  <a:pt x="1312" y="2303"/>
                  <a:pt x="1266" y="2318"/>
                </a:cubicBezTo>
                <a:cubicBezTo>
                  <a:pt x="1252" y="2361"/>
                  <a:pt x="1276" y="2370"/>
                  <a:pt x="1224" y="2360"/>
                </a:cubicBezTo>
                <a:cubicBezTo>
                  <a:pt x="1151" y="2375"/>
                  <a:pt x="1220" y="2352"/>
                  <a:pt x="1188" y="2384"/>
                </a:cubicBezTo>
                <a:cubicBezTo>
                  <a:pt x="1185" y="2387"/>
                  <a:pt x="1146" y="2396"/>
                  <a:pt x="1146" y="2396"/>
                </a:cubicBezTo>
                <a:cubicBezTo>
                  <a:pt x="1101" y="2441"/>
                  <a:pt x="1091" y="2432"/>
                  <a:pt x="1038" y="2450"/>
                </a:cubicBezTo>
                <a:cubicBezTo>
                  <a:pt x="1032" y="2456"/>
                  <a:pt x="1027" y="2464"/>
                  <a:pt x="1020" y="2468"/>
                </a:cubicBezTo>
                <a:cubicBezTo>
                  <a:pt x="1009" y="2474"/>
                  <a:pt x="984" y="2480"/>
                  <a:pt x="984" y="2480"/>
                </a:cubicBezTo>
                <a:cubicBezTo>
                  <a:pt x="1035" y="2514"/>
                  <a:pt x="936" y="2509"/>
                  <a:pt x="924" y="2510"/>
                </a:cubicBezTo>
                <a:cubicBezTo>
                  <a:pt x="864" y="2530"/>
                  <a:pt x="813" y="2554"/>
                  <a:pt x="750" y="2564"/>
                </a:cubicBezTo>
                <a:cubicBezTo>
                  <a:pt x="727" y="2580"/>
                  <a:pt x="717" y="2580"/>
                  <a:pt x="708" y="2552"/>
                </a:cubicBezTo>
                <a:cubicBezTo>
                  <a:pt x="694" y="2557"/>
                  <a:pt x="674" y="2552"/>
                  <a:pt x="666" y="2564"/>
                </a:cubicBezTo>
                <a:cubicBezTo>
                  <a:pt x="630" y="2622"/>
                  <a:pt x="687" y="2597"/>
                  <a:pt x="642" y="2612"/>
                </a:cubicBezTo>
                <a:cubicBezTo>
                  <a:pt x="651" y="2638"/>
                  <a:pt x="647" y="2645"/>
                  <a:pt x="624" y="2660"/>
                </a:cubicBezTo>
                <a:cubicBezTo>
                  <a:pt x="622" y="2674"/>
                  <a:pt x="628" y="2692"/>
                  <a:pt x="618" y="2702"/>
                </a:cubicBezTo>
                <a:cubicBezTo>
                  <a:pt x="608" y="2712"/>
                  <a:pt x="587" y="2699"/>
                  <a:pt x="576" y="2708"/>
                </a:cubicBezTo>
                <a:cubicBezTo>
                  <a:pt x="574" y="2710"/>
                  <a:pt x="587" y="2746"/>
                  <a:pt x="588" y="2750"/>
                </a:cubicBezTo>
                <a:cubicBezTo>
                  <a:pt x="582" y="2752"/>
                  <a:pt x="574" y="2752"/>
                  <a:pt x="570" y="2756"/>
                </a:cubicBezTo>
                <a:cubicBezTo>
                  <a:pt x="566" y="2760"/>
                  <a:pt x="570" y="2772"/>
                  <a:pt x="564" y="2774"/>
                </a:cubicBezTo>
                <a:cubicBezTo>
                  <a:pt x="547" y="2781"/>
                  <a:pt x="528" y="2778"/>
                  <a:pt x="510" y="2780"/>
                </a:cubicBezTo>
                <a:cubicBezTo>
                  <a:pt x="499" y="2777"/>
                  <a:pt x="473" y="2767"/>
                  <a:pt x="462" y="2780"/>
                </a:cubicBezTo>
                <a:cubicBezTo>
                  <a:pt x="454" y="2790"/>
                  <a:pt x="463" y="2815"/>
                  <a:pt x="450" y="2816"/>
                </a:cubicBezTo>
                <a:cubicBezTo>
                  <a:pt x="426" y="2818"/>
                  <a:pt x="402" y="2820"/>
                  <a:pt x="378" y="2822"/>
                </a:cubicBezTo>
                <a:cubicBezTo>
                  <a:pt x="363" y="2827"/>
                  <a:pt x="354" y="2828"/>
                  <a:pt x="342" y="2840"/>
                </a:cubicBezTo>
                <a:cubicBezTo>
                  <a:pt x="337" y="2845"/>
                  <a:pt x="336" y="2853"/>
                  <a:pt x="330" y="2858"/>
                </a:cubicBezTo>
                <a:cubicBezTo>
                  <a:pt x="320" y="2866"/>
                  <a:pt x="305" y="2869"/>
                  <a:pt x="294" y="2876"/>
                </a:cubicBezTo>
                <a:cubicBezTo>
                  <a:pt x="290" y="2882"/>
                  <a:pt x="288" y="2890"/>
                  <a:pt x="282" y="2894"/>
                </a:cubicBezTo>
                <a:cubicBezTo>
                  <a:pt x="271" y="2901"/>
                  <a:pt x="246" y="2906"/>
                  <a:pt x="246" y="2906"/>
                </a:cubicBezTo>
                <a:cubicBezTo>
                  <a:pt x="226" y="2936"/>
                  <a:pt x="221" y="2970"/>
                  <a:pt x="180" y="2978"/>
                </a:cubicBezTo>
                <a:cubicBezTo>
                  <a:pt x="164" y="2981"/>
                  <a:pt x="100" y="2999"/>
                  <a:pt x="84" y="3001"/>
                </a:cubicBezTo>
                <a:cubicBezTo>
                  <a:pt x="50" y="2993"/>
                  <a:pt x="105" y="2966"/>
                  <a:pt x="78" y="2948"/>
                </a:cubicBezTo>
                <a:cubicBezTo>
                  <a:pt x="84" y="2852"/>
                  <a:pt x="81" y="2874"/>
                  <a:pt x="90" y="2798"/>
                </a:cubicBezTo>
                <a:cubicBezTo>
                  <a:pt x="92" y="2777"/>
                  <a:pt x="92" y="2731"/>
                  <a:pt x="114" y="2714"/>
                </a:cubicBezTo>
                <a:cubicBezTo>
                  <a:pt x="118" y="2711"/>
                  <a:pt x="154" y="2702"/>
                  <a:pt x="156" y="2702"/>
                </a:cubicBezTo>
                <a:cubicBezTo>
                  <a:pt x="173" y="2651"/>
                  <a:pt x="153" y="2676"/>
                  <a:pt x="120" y="2654"/>
                </a:cubicBezTo>
                <a:cubicBezTo>
                  <a:pt x="108" y="2646"/>
                  <a:pt x="96" y="2638"/>
                  <a:pt x="84" y="2630"/>
                </a:cubicBezTo>
                <a:cubicBezTo>
                  <a:pt x="78" y="2626"/>
                  <a:pt x="66" y="2618"/>
                  <a:pt x="66" y="2618"/>
                </a:cubicBezTo>
                <a:cubicBezTo>
                  <a:pt x="60" y="2620"/>
                  <a:pt x="54" y="2621"/>
                  <a:pt x="48" y="2624"/>
                </a:cubicBezTo>
                <a:cubicBezTo>
                  <a:pt x="42" y="2627"/>
                  <a:pt x="36" y="2641"/>
                  <a:pt x="30" y="2636"/>
                </a:cubicBezTo>
                <a:cubicBezTo>
                  <a:pt x="20" y="2628"/>
                  <a:pt x="25" y="2611"/>
                  <a:pt x="18" y="2600"/>
                </a:cubicBezTo>
                <a:cubicBezTo>
                  <a:pt x="14" y="2594"/>
                  <a:pt x="9" y="2588"/>
                  <a:pt x="6" y="2582"/>
                </a:cubicBezTo>
                <a:cubicBezTo>
                  <a:pt x="3" y="2576"/>
                  <a:pt x="0" y="2564"/>
                  <a:pt x="0" y="2564"/>
                </a:cubicBezTo>
              </a:path>
            </a:pathLst>
          </a:custGeom>
          <a:noFill/>
          <a:ln w="50800" cap="flat" cmpd="sng">
            <a:solidFill>
              <a:srgbClr val="0000FF">
                <a:alpha val="100000"/>
              </a:srgbClr>
            </a:solidFill>
            <a:prstDash val="solid"/>
            <a:round/>
            <a:headEnd type="none" w="med" len="med"/>
            <a:tailEnd type="none" w="med" len="med"/>
          </a:ln>
        </p:spPr>
        <p:txBody>
          <a:bodyPr/>
          <a:p>
            <a:endParaRPr lang="en-US"/>
          </a:p>
        </p:txBody>
      </p:sp>
      <p:pic>
        <p:nvPicPr>
          <p:cNvPr id="10268" name="Picture 34" descr="Luoc do mot so dao va quan dao Viet Nam"/>
          <p:cNvPicPr>
            <a:picLocks noChangeAspect="1"/>
          </p:cNvPicPr>
          <p:nvPr/>
        </p:nvPicPr>
        <p:blipFill>
          <a:blip r:embed="rId3"/>
          <a:stretch>
            <a:fillRect/>
          </a:stretch>
        </p:blipFill>
        <p:spPr>
          <a:xfrm>
            <a:off x="1574800" y="1106488"/>
            <a:ext cx="3779838" cy="5400675"/>
          </a:xfrm>
          <a:prstGeom prst="rect">
            <a:avLst/>
          </a:prstGeom>
          <a:noFill/>
          <a:ln w="9525" cap="flat" cmpd="sng">
            <a:solidFill>
              <a:schemeClr val="bg1"/>
            </a:solidFill>
            <a:prstDash val="solid"/>
            <a:miter/>
            <a:headEnd type="none" w="med" len="med"/>
            <a:tailEnd type="none" w="med" len="med"/>
          </a:ln>
        </p:spPr>
      </p:pic>
      <p:sp>
        <p:nvSpPr>
          <p:cNvPr id="10269" name="Rectangle 41"/>
          <p:cNvSpPr/>
          <p:nvPr/>
        </p:nvSpPr>
        <p:spPr>
          <a:xfrm>
            <a:off x="1593850" y="4349750"/>
            <a:ext cx="3748088" cy="95408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dirty="0">
              <a:latin typeface="Arial" panose="020B0604020202020204" pitchFamily="34" charset="0"/>
            </a:endParaRPr>
          </a:p>
        </p:txBody>
      </p:sp>
      <p:sp>
        <p:nvSpPr>
          <p:cNvPr id="10270" name="Rectangle 42"/>
          <p:cNvSpPr/>
          <p:nvPr/>
        </p:nvSpPr>
        <p:spPr>
          <a:xfrm>
            <a:off x="1581150" y="2063750"/>
            <a:ext cx="3760788" cy="100647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dirty="0">
              <a:latin typeface="Arial" panose="020B0604020202020204" pitchFamily="34" charset="0"/>
            </a:endParaRPr>
          </a:p>
        </p:txBody>
      </p:sp>
      <p:sp>
        <p:nvSpPr>
          <p:cNvPr id="10271" name="Freeform 57"/>
          <p:cNvSpPr/>
          <p:nvPr/>
        </p:nvSpPr>
        <p:spPr>
          <a:xfrm>
            <a:off x="2424113" y="1878013"/>
            <a:ext cx="1800225" cy="4235450"/>
          </a:xfrm>
          <a:custGeom>
            <a:avLst/>
            <a:gdLst/>
            <a:ahLst/>
            <a:cxnLst>
              <a:cxn ang="0">
                <a:pos x="1132019" y="19759"/>
              </a:cxn>
              <a:cxn ang="0">
                <a:pos x="1092713" y="62099"/>
              </a:cxn>
              <a:cxn ang="0">
                <a:pos x="935488" y="197588"/>
              </a:cxn>
              <a:cxn ang="0">
                <a:pos x="856876" y="248397"/>
              </a:cxn>
              <a:cxn ang="0">
                <a:pos x="738957" y="409290"/>
              </a:cxn>
              <a:cxn ang="0">
                <a:pos x="628900" y="468567"/>
              </a:cxn>
              <a:cxn ang="0">
                <a:pos x="542426" y="553248"/>
              </a:cxn>
              <a:cxn ang="0">
                <a:pos x="448091" y="748013"/>
              </a:cxn>
              <a:cxn ang="0">
                <a:pos x="621038" y="1052864"/>
              </a:cxn>
              <a:cxn ang="0">
                <a:pos x="707512" y="1120609"/>
              </a:cxn>
              <a:cxn ang="0">
                <a:pos x="793986" y="1306907"/>
              </a:cxn>
              <a:cxn ang="0">
                <a:pos x="951211" y="1442396"/>
              </a:cxn>
              <a:cxn ang="0">
                <a:pos x="1006239" y="1484736"/>
              </a:cxn>
              <a:cxn ang="0">
                <a:pos x="1014101" y="1518609"/>
              </a:cxn>
              <a:cxn ang="0">
                <a:pos x="1084852" y="1577885"/>
              </a:cxn>
              <a:cxn ang="0">
                <a:pos x="1124158" y="1611757"/>
              </a:cxn>
              <a:cxn ang="0">
                <a:pos x="1218493" y="1662566"/>
              </a:cxn>
              <a:cxn ang="0">
                <a:pos x="1391440" y="1789587"/>
              </a:cxn>
              <a:cxn ang="0">
                <a:pos x="1595833" y="2009757"/>
              </a:cxn>
              <a:cxn ang="0">
                <a:pos x="1674445" y="2255331"/>
              </a:cxn>
              <a:cxn ang="0">
                <a:pos x="1768780" y="2602522"/>
              </a:cxn>
              <a:cxn ang="0">
                <a:pos x="1745196" y="2915841"/>
              </a:cxn>
              <a:cxn ang="0">
                <a:pos x="1721613" y="3051331"/>
              </a:cxn>
              <a:cxn ang="0">
                <a:pos x="1658723" y="3271501"/>
              </a:cxn>
              <a:cxn ang="0">
                <a:pos x="1556526" y="3364649"/>
              </a:cxn>
              <a:cxn ang="0">
                <a:pos x="1359995" y="3457798"/>
              </a:cxn>
              <a:cxn ang="0">
                <a:pos x="1289244" y="3500139"/>
              </a:cxn>
              <a:cxn ang="0">
                <a:pos x="982656" y="3618692"/>
              </a:cxn>
              <a:cxn ang="0">
                <a:pos x="872598" y="3618692"/>
              </a:cxn>
              <a:cxn ang="0">
                <a:pos x="817569" y="3754181"/>
              </a:cxn>
              <a:cxn ang="0">
                <a:pos x="754679" y="3821926"/>
              </a:cxn>
              <a:cxn ang="0">
                <a:pos x="746818" y="3889670"/>
              </a:cxn>
              <a:cxn ang="0">
                <a:pos x="668206" y="3923542"/>
              </a:cxn>
              <a:cxn ang="0">
                <a:pos x="589593" y="3974351"/>
              </a:cxn>
              <a:cxn ang="0">
                <a:pos x="448091" y="4008223"/>
              </a:cxn>
              <a:cxn ang="0">
                <a:pos x="385201" y="4059032"/>
              </a:cxn>
              <a:cxn ang="0">
                <a:pos x="322311" y="4101372"/>
              </a:cxn>
              <a:cxn ang="0">
                <a:pos x="110057" y="4235450"/>
              </a:cxn>
              <a:cxn ang="0">
                <a:pos x="117919" y="3948947"/>
              </a:cxn>
              <a:cxn ang="0">
                <a:pos x="204392" y="3813457"/>
              </a:cxn>
              <a:cxn ang="0">
                <a:pos x="110057" y="3711841"/>
              </a:cxn>
              <a:cxn ang="0">
                <a:pos x="62890" y="3703372"/>
              </a:cxn>
              <a:cxn ang="0">
                <a:pos x="23584" y="3669500"/>
              </a:cxn>
              <a:cxn ang="0">
                <a:pos x="0" y="3618692"/>
              </a:cxn>
            </a:cxnLst>
            <a:pathLst>
              <a:path w="1374" h="3001">
                <a:moveTo>
                  <a:pt x="954" y="2"/>
                </a:moveTo>
                <a:cubicBezTo>
                  <a:pt x="925" y="12"/>
                  <a:pt x="891" y="0"/>
                  <a:pt x="864" y="14"/>
                </a:cubicBezTo>
                <a:cubicBezTo>
                  <a:pt x="853" y="20"/>
                  <a:pt x="860" y="38"/>
                  <a:pt x="858" y="50"/>
                </a:cubicBezTo>
                <a:cubicBezTo>
                  <a:pt x="850" y="48"/>
                  <a:pt x="842" y="44"/>
                  <a:pt x="834" y="44"/>
                </a:cubicBezTo>
                <a:cubicBezTo>
                  <a:pt x="774" y="44"/>
                  <a:pt x="808" y="101"/>
                  <a:pt x="774" y="128"/>
                </a:cubicBezTo>
                <a:cubicBezTo>
                  <a:pt x="758" y="141"/>
                  <a:pt x="734" y="137"/>
                  <a:pt x="714" y="140"/>
                </a:cubicBezTo>
                <a:cubicBezTo>
                  <a:pt x="703" y="137"/>
                  <a:pt x="677" y="127"/>
                  <a:pt x="666" y="140"/>
                </a:cubicBezTo>
                <a:cubicBezTo>
                  <a:pt x="658" y="150"/>
                  <a:pt x="666" y="172"/>
                  <a:pt x="654" y="176"/>
                </a:cubicBezTo>
                <a:cubicBezTo>
                  <a:pt x="611" y="190"/>
                  <a:pt x="629" y="181"/>
                  <a:pt x="600" y="200"/>
                </a:cubicBezTo>
                <a:cubicBezTo>
                  <a:pt x="593" y="246"/>
                  <a:pt x="597" y="262"/>
                  <a:pt x="564" y="290"/>
                </a:cubicBezTo>
                <a:cubicBezTo>
                  <a:pt x="551" y="301"/>
                  <a:pt x="544" y="314"/>
                  <a:pt x="528" y="320"/>
                </a:cubicBezTo>
                <a:cubicBezTo>
                  <a:pt x="513" y="326"/>
                  <a:pt x="496" y="327"/>
                  <a:pt x="480" y="332"/>
                </a:cubicBezTo>
                <a:cubicBezTo>
                  <a:pt x="469" y="400"/>
                  <a:pt x="490" y="346"/>
                  <a:pt x="420" y="374"/>
                </a:cubicBezTo>
                <a:cubicBezTo>
                  <a:pt x="414" y="376"/>
                  <a:pt x="418" y="388"/>
                  <a:pt x="414" y="392"/>
                </a:cubicBezTo>
                <a:cubicBezTo>
                  <a:pt x="410" y="396"/>
                  <a:pt x="402" y="396"/>
                  <a:pt x="396" y="398"/>
                </a:cubicBezTo>
                <a:cubicBezTo>
                  <a:pt x="359" y="435"/>
                  <a:pt x="386" y="501"/>
                  <a:pt x="342" y="530"/>
                </a:cubicBezTo>
                <a:cubicBezTo>
                  <a:pt x="335" y="598"/>
                  <a:pt x="337" y="598"/>
                  <a:pt x="372" y="650"/>
                </a:cubicBezTo>
                <a:cubicBezTo>
                  <a:pt x="389" y="719"/>
                  <a:pt x="419" y="718"/>
                  <a:pt x="474" y="746"/>
                </a:cubicBezTo>
                <a:cubicBezTo>
                  <a:pt x="492" y="755"/>
                  <a:pt x="528" y="776"/>
                  <a:pt x="528" y="776"/>
                </a:cubicBezTo>
                <a:cubicBezTo>
                  <a:pt x="532" y="782"/>
                  <a:pt x="535" y="789"/>
                  <a:pt x="540" y="794"/>
                </a:cubicBezTo>
                <a:cubicBezTo>
                  <a:pt x="545" y="799"/>
                  <a:pt x="556" y="799"/>
                  <a:pt x="558" y="806"/>
                </a:cubicBezTo>
                <a:cubicBezTo>
                  <a:pt x="572" y="844"/>
                  <a:pt x="558" y="910"/>
                  <a:pt x="606" y="926"/>
                </a:cubicBezTo>
                <a:cubicBezTo>
                  <a:pt x="620" y="947"/>
                  <a:pt x="620" y="960"/>
                  <a:pt x="642" y="974"/>
                </a:cubicBezTo>
                <a:cubicBezTo>
                  <a:pt x="661" y="1003"/>
                  <a:pt x="697" y="1003"/>
                  <a:pt x="726" y="1022"/>
                </a:cubicBezTo>
                <a:cubicBezTo>
                  <a:pt x="728" y="1028"/>
                  <a:pt x="727" y="1036"/>
                  <a:pt x="732" y="1040"/>
                </a:cubicBezTo>
                <a:cubicBezTo>
                  <a:pt x="742" y="1047"/>
                  <a:pt x="768" y="1052"/>
                  <a:pt x="768" y="1052"/>
                </a:cubicBezTo>
                <a:cubicBezTo>
                  <a:pt x="764" y="1058"/>
                  <a:pt x="754" y="1063"/>
                  <a:pt x="756" y="1070"/>
                </a:cubicBezTo>
                <a:cubicBezTo>
                  <a:pt x="758" y="1076"/>
                  <a:pt x="768" y="1073"/>
                  <a:pt x="774" y="1076"/>
                </a:cubicBezTo>
                <a:cubicBezTo>
                  <a:pt x="787" y="1083"/>
                  <a:pt x="798" y="1092"/>
                  <a:pt x="810" y="1100"/>
                </a:cubicBezTo>
                <a:cubicBezTo>
                  <a:pt x="817" y="1105"/>
                  <a:pt x="823" y="1111"/>
                  <a:pt x="828" y="1118"/>
                </a:cubicBezTo>
                <a:cubicBezTo>
                  <a:pt x="833" y="1124"/>
                  <a:pt x="834" y="1131"/>
                  <a:pt x="840" y="1136"/>
                </a:cubicBezTo>
                <a:cubicBezTo>
                  <a:pt x="845" y="1140"/>
                  <a:pt x="852" y="1139"/>
                  <a:pt x="858" y="1142"/>
                </a:cubicBezTo>
                <a:cubicBezTo>
                  <a:pt x="871" y="1149"/>
                  <a:pt x="882" y="1158"/>
                  <a:pt x="894" y="1166"/>
                </a:cubicBezTo>
                <a:cubicBezTo>
                  <a:pt x="905" y="1173"/>
                  <a:pt x="919" y="1171"/>
                  <a:pt x="930" y="1178"/>
                </a:cubicBezTo>
                <a:cubicBezTo>
                  <a:pt x="953" y="1193"/>
                  <a:pt x="979" y="1199"/>
                  <a:pt x="1002" y="1214"/>
                </a:cubicBezTo>
                <a:cubicBezTo>
                  <a:pt x="1031" y="1258"/>
                  <a:pt x="1024" y="1243"/>
                  <a:pt x="1062" y="1268"/>
                </a:cubicBezTo>
                <a:cubicBezTo>
                  <a:pt x="1074" y="1303"/>
                  <a:pt x="1078" y="1339"/>
                  <a:pt x="1116" y="1352"/>
                </a:cubicBezTo>
                <a:cubicBezTo>
                  <a:pt x="1142" y="1391"/>
                  <a:pt x="1182" y="1400"/>
                  <a:pt x="1218" y="1424"/>
                </a:cubicBezTo>
                <a:cubicBezTo>
                  <a:pt x="1246" y="1465"/>
                  <a:pt x="1237" y="1446"/>
                  <a:pt x="1248" y="1478"/>
                </a:cubicBezTo>
                <a:cubicBezTo>
                  <a:pt x="1252" y="1532"/>
                  <a:pt x="1236" y="1570"/>
                  <a:pt x="1278" y="1598"/>
                </a:cubicBezTo>
                <a:cubicBezTo>
                  <a:pt x="1285" y="1635"/>
                  <a:pt x="1305" y="1686"/>
                  <a:pt x="1326" y="1718"/>
                </a:cubicBezTo>
                <a:cubicBezTo>
                  <a:pt x="1330" y="1780"/>
                  <a:pt x="1321" y="1801"/>
                  <a:pt x="1350" y="1844"/>
                </a:cubicBezTo>
                <a:cubicBezTo>
                  <a:pt x="1357" y="1957"/>
                  <a:pt x="1353" y="1918"/>
                  <a:pt x="1374" y="1982"/>
                </a:cubicBezTo>
                <a:cubicBezTo>
                  <a:pt x="1365" y="2025"/>
                  <a:pt x="1345" y="2027"/>
                  <a:pt x="1332" y="2066"/>
                </a:cubicBezTo>
                <a:cubicBezTo>
                  <a:pt x="1342" y="2137"/>
                  <a:pt x="1344" y="2085"/>
                  <a:pt x="1326" y="2126"/>
                </a:cubicBezTo>
                <a:cubicBezTo>
                  <a:pt x="1321" y="2138"/>
                  <a:pt x="1314" y="2162"/>
                  <a:pt x="1314" y="2162"/>
                </a:cubicBezTo>
                <a:cubicBezTo>
                  <a:pt x="1310" y="2190"/>
                  <a:pt x="1299" y="2214"/>
                  <a:pt x="1308" y="2240"/>
                </a:cubicBezTo>
                <a:cubicBezTo>
                  <a:pt x="1302" y="2298"/>
                  <a:pt x="1312" y="2303"/>
                  <a:pt x="1266" y="2318"/>
                </a:cubicBezTo>
                <a:cubicBezTo>
                  <a:pt x="1252" y="2361"/>
                  <a:pt x="1276" y="2370"/>
                  <a:pt x="1224" y="2360"/>
                </a:cubicBezTo>
                <a:cubicBezTo>
                  <a:pt x="1151" y="2375"/>
                  <a:pt x="1220" y="2352"/>
                  <a:pt x="1188" y="2384"/>
                </a:cubicBezTo>
                <a:cubicBezTo>
                  <a:pt x="1185" y="2387"/>
                  <a:pt x="1146" y="2396"/>
                  <a:pt x="1146" y="2396"/>
                </a:cubicBezTo>
                <a:cubicBezTo>
                  <a:pt x="1101" y="2441"/>
                  <a:pt x="1091" y="2432"/>
                  <a:pt x="1038" y="2450"/>
                </a:cubicBezTo>
                <a:cubicBezTo>
                  <a:pt x="1032" y="2456"/>
                  <a:pt x="1027" y="2464"/>
                  <a:pt x="1020" y="2468"/>
                </a:cubicBezTo>
                <a:cubicBezTo>
                  <a:pt x="1009" y="2474"/>
                  <a:pt x="984" y="2480"/>
                  <a:pt x="984" y="2480"/>
                </a:cubicBezTo>
                <a:cubicBezTo>
                  <a:pt x="1035" y="2514"/>
                  <a:pt x="936" y="2509"/>
                  <a:pt x="924" y="2510"/>
                </a:cubicBezTo>
                <a:cubicBezTo>
                  <a:pt x="864" y="2530"/>
                  <a:pt x="813" y="2554"/>
                  <a:pt x="750" y="2564"/>
                </a:cubicBezTo>
                <a:cubicBezTo>
                  <a:pt x="727" y="2580"/>
                  <a:pt x="717" y="2580"/>
                  <a:pt x="708" y="2552"/>
                </a:cubicBezTo>
                <a:cubicBezTo>
                  <a:pt x="694" y="2557"/>
                  <a:pt x="674" y="2552"/>
                  <a:pt x="666" y="2564"/>
                </a:cubicBezTo>
                <a:cubicBezTo>
                  <a:pt x="630" y="2622"/>
                  <a:pt x="687" y="2597"/>
                  <a:pt x="642" y="2612"/>
                </a:cubicBezTo>
                <a:cubicBezTo>
                  <a:pt x="651" y="2638"/>
                  <a:pt x="647" y="2645"/>
                  <a:pt x="624" y="2660"/>
                </a:cubicBezTo>
                <a:cubicBezTo>
                  <a:pt x="622" y="2674"/>
                  <a:pt x="628" y="2692"/>
                  <a:pt x="618" y="2702"/>
                </a:cubicBezTo>
                <a:cubicBezTo>
                  <a:pt x="608" y="2712"/>
                  <a:pt x="587" y="2699"/>
                  <a:pt x="576" y="2708"/>
                </a:cubicBezTo>
                <a:cubicBezTo>
                  <a:pt x="574" y="2710"/>
                  <a:pt x="587" y="2746"/>
                  <a:pt x="588" y="2750"/>
                </a:cubicBezTo>
                <a:cubicBezTo>
                  <a:pt x="582" y="2752"/>
                  <a:pt x="574" y="2752"/>
                  <a:pt x="570" y="2756"/>
                </a:cubicBezTo>
                <a:cubicBezTo>
                  <a:pt x="566" y="2760"/>
                  <a:pt x="570" y="2772"/>
                  <a:pt x="564" y="2774"/>
                </a:cubicBezTo>
                <a:cubicBezTo>
                  <a:pt x="547" y="2781"/>
                  <a:pt x="528" y="2778"/>
                  <a:pt x="510" y="2780"/>
                </a:cubicBezTo>
                <a:cubicBezTo>
                  <a:pt x="499" y="2777"/>
                  <a:pt x="473" y="2767"/>
                  <a:pt x="462" y="2780"/>
                </a:cubicBezTo>
                <a:cubicBezTo>
                  <a:pt x="454" y="2790"/>
                  <a:pt x="463" y="2815"/>
                  <a:pt x="450" y="2816"/>
                </a:cubicBezTo>
                <a:cubicBezTo>
                  <a:pt x="426" y="2818"/>
                  <a:pt x="402" y="2820"/>
                  <a:pt x="378" y="2822"/>
                </a:cubicBezTo>
                <a:cubicBezTo>
                  <a:pt x="363" y="2827"/>
                  <a:pt x="354" y="2828"/>
                  <a:pt x="342" y="2840"/>
                </a:cubicBezTo>
                <a:cubicBezTo>
                  <a:pt x="337" y="2845"/>
                  <a:pt x="336" y="2853"/>
                  <a:pt x="330" y="2858"/>
                </a:cubicBezTo>
                <a:cubicBezTo>
                  <a:pt x="320" y="2866"/>
                  <a:pt x="305" y="2869"/>
                  <a:pt x="294" y="2876"/>
                </a:cubicBezTo>
                <a:cubicBezTo>
                  <a:pt x="290" y="2882"/>
                  <a:pt x="288" y="2890"/>
                  <a:pt x="282" y="2894"/>
                </a:cubicBezTo>
                <a:cubicBezTo>
                  <a:pt x="271" y="2901"/>
                  <a:pt x="246" y="2906"/>
                  <a:pt x="246" y="2906"/>
                </a:cubicBezTo>
                <a:cubicBezTo>
                  <a:pt x="226" y="2936"/>
                  <a:pt x="221" y="2970"/>
                  <a:pt x="180" y="2978"/>
                </a:cubicBezTo>
                <a:cubicBezTo>
                  <a:pt x="164" y="2981"/>
                  <a:pt x="100" y="2999"/>
                  <a:pt x="84" y="3001"/>
                </a:cubicBezTo>
                <a:cubicBezTo>
                  <a:pt x="50" y="2993"/>
                  <a:pt x="105" y="2966"/>
                  <a:pt x="78" y="2948"/>
                </a:cubicBezTo>
                <a:cubicBezTo>
                  <a:pt x="84" y="2852"/>
                  <a:pt x="81" y="2874"/>
                  <a:pt x="90" y="2798"/>
                </a:cubicBezTo>
                <a:cubicBezTo>
                  <a:pt x="92" y="2777"/>
                  <a:pt x="92" y="2731"/>
                  <a:pt x="114" y="2714"/>
                </a:cubicBezTo>
                <a:cubicBezTo>
                  <a:pt x="118" y="2711"/>
                  <a:pt x="154" y="2702"/>
                  <a:pt x="156" y="2702"/>
                </a:cubicBezTo>
                <a:cubicBezTo>
                  <a:pt x="173" y="2651"/>
                  <a:pt x="153" y="2676"/>
                  <a:pt x="120" y="2654"/>
                </a:cubicBezTo>
                <a:cubicBezTo>
                  <a:pt x="108" y="2646"/>
                  <a:pt x="96" y="2638"/>
                  <a:pt x="84" y="2630"/>
                </a:cubicBezTo>
                <a:cubicBezTo>
                  <a:pt x="78" y="2626"/>
                  <a:pt x="66" y="2618"/>
                  <a:pt x="66" y="2618"/>
                </a:cubicBezTo>
                <a:cubicBezTo>
                  <a:pt x="60" y="2620"/>
                  <a:pt x="54" y="2621"/>
                  <a:pt x="48" y="2624"/>
                </a:cubicBezTo>
                <a:cubicBezTo>
                  <a:pt x="42" y="2627"/>
                  <a:pt x="36" y="2641"/>
                  <a:pt x="30" y="2636"/>
                </a:cubicBezTo>
                <a:cubicBezTo>
                  <a:pt x="20" y="2628"/>
                  <a:pt x="25" y="2611"/>
                  <a:pt x="18" y="2600"/>
                </a:cubicBezTo>
                <a:cubicBezTo>
                  <a:pt x="14" y="2594"/>
                  <a:pt x="9" y="2588"/>
                  <a:pt x="6" y="2582"/>
                </a:cubicBezTo>
                <a:cubicBezTo>
                  <a:pt x="3" y="2576"/>
                  <a:pt x="0" y="2564"/>
                  <a:pt x="0" y="2564"/>
                </a:cubicBezTo>
              </a:path>
            </a:pathLst>
          </a:custGeom>
          <a:noFill/>
          <a:ln w="50800" cap="flat" cmpd="sng">
            <a:solidFill>
              <a:srgbClr val="0000FF">
                <a:alpha val="100000"/>
              </a:srgbClr>
            </a:solidFill>
            <a:prstDash val="solid"/>
            <a:round/>
            <a:headEnd type="none" w="med" len="med"/>
            <a:tailEnd type="none" w="med" len="med"/>
          </a:ln>
        </p:spPr>
        <p:txBody>
          <a:bodyPr/>
          <a:p>
            <a:endParaRPr lang="en-US"/>
          </a:p>
        </p:txBody>
      </p:sp>
      <p:sp>
        <p:nvSpPr>
          <p:cNvPr id="244796" name="Text Box 60"/>
          <p:cNvSpPr txBox="1"/>
          <p:nvPr/>
        </p:nvSpPr>
        <p:spPr>
          <a:xfrm>
            <a:off x="5618163" y="5694363"/>
            <a:ext cx="3152775" cy="579437"/>
          </a:xfrm>
          <a:prstGeom prst="rect">
            <a:avLst/>
          </a:prstGeom>
          <a:noFill/>
          <a:ln w="9525">
            <a:noFill/>
          </a:ln>
        </p:spPr>
        <p:txBody>
          <a:bodyPr>
            <a:spAutoFit/>
          </a:bodyPr>
          <a:p>
            <a:r>
              <a:rPr b="0" dirty="0">
                <a:latin typeface="Times New Roman" panose="02020603050405020304" pitchFamily="18" charset="0"/>
              </a:rPr>
              <a:t>Bản đồ Việt Nam</a:t>
            </a:r>
            <a:endParaRPr b="0" dirty="0">
              <a:latin typeface="Times New Roman" panose="02020603050405020304" pitchFamily="18" charset="0"/>
            </a:endParaRPr>
          </a:p>
        </p:txBody>
      </p:sp>
      <p:grpSp>
        <p:nvGrpSpPr>
          <p:cNvPr id="10273" name="Group 65"/>
          <p:cNvGrpSpPr/>
          <p:nvPr/>
        </p:nvGrpSpPr>
        <p:grpSpPr>
          <a:xfrm>
            <a:off x="1574800" y="1106488"/>
            <a:ext cx="3779838" cy="5400675"/>
            <a:chOff x="992" y="697"/>
            <a:chExt cx="2381" cy="3402"/>
          </a:xfrm>
        </p:grpSpPr>
        <p:pic>
          <p:nvPicPr>
            <p:cNvPr id="10281" name="Picture 62" descr="Luoc do mot so dao va quan dao Viet Nam"/>
            <p:cNvPicPr>
              <a:picLocks noChangeAspect="1"/>
            </p:cNvPicPr>
            <p:nvPr/>
          </p:nvPicPr>
          <p:blipFill>
            <a:blip r:embed="rId3"/>
            <a:stretch>
              <a:fillRect/>
            </a:stretch>
          </p:blipFill>
          <p:spPr>
            <a:xfrm>
              <a:off x="992" y="697"/>
              <a:ext cx="2381" cy="3402"/>
            </a:xfrm>
            <a:prstGeom prst="rect">
              <a:avLst/>
            </a:prstGeom>
            <a:noFill/>
            <a:ln w="9525" cap="flat" cmpd="sng">
              <a:solidFill>
                <a:schemeClr val="bg1"/>
              </a:solidFill>
              <a:prstDash val="solid"/>
              <a:miter/>
              <a:headEnd type="none" w="med" len="med"/>
              <a:tailEnd type="none" w="med" len="med"/>
            </a:ln>
          </p:spPr>
        </p:pic>
        <p:sp>
          <p:nvSpPr>
            <p:cNvPr id="10282" name="Rectangle 63"/>
            <p:cNvSpPr/>
            <p:nvPr/>
          </p:nvSpPr>
          <p:spPr>
            <a:xfrm>
              <a:off x="1004" y="2740"/>
              <a:ext cx="2361" cy="601"/>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dirty="0">
                <a:latin typeface="Arial" panose="020B0604020202020204" pitchFamily="34" charset="0"/>
              </a:endParaRPr>
            </a:p>
          </p:txBody>
        </p:sp>
        <p:sp>
          <p:nvSpPr>
            <p:cNvPr id="10283" name="Rectangle 64"/>
            <p:cNvSpPr/>
            <p:nvPr/>
          </p:nvSpPr>
          <p:spPr>
            <a:xfrm>
              <a:off x="996" y="1300"/>
              <a:ext cx="2369" cy="63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dirty="0">
                <a:latin typeface="Arial" panose="020B0604020202020204" pitchFamily="34" charset="0"/>
              </a:endParaRPr>
            </a:p>
          </p:txBody>
        </p:sp>
      </p:grpSp>
      <p:pic>
        <p:nvPicPr>
          <p:cNvPr id="244803" name="Picture 67" descr="Luoc do mot so dao va quan dao Viet Nam"/>
          <p:cNvPicPr>
            <a:picLocks noChangeAspect="1"/>
          </p:cNvPicPr>
          <p:nvPr/>
        </p:nvPicPr>
        <p:blipFill>
          <a:blip r:embed="rId3"/>
          <a:stretch>
            <a:fillRect/>
          </a:stretch>
        </p:blipFill>
        <p:spPr>
          <a:xfrm>
            <a:off x="1562100" y="1079500"/>
            <a:ext cx="3779838" cy="5400675"/>
          </a:xfrm>
          <a:prstGeom prst="rect">
            <a:avLst/>
          </a:prstGeom>
          <a:noFill/>
          <a:ln w="9525" cap="flat" cmpd="sng">
            <a:solidFill>
              <a:schemeClr val="bg1"/>
            </a:solidFill>
            <a:prstDash val="solid"/>
            <a:miter/>
            <a:headEnd type="none" w="med" len="med"/>
            <a:tailEnd type="none" w="med" len="med"/>
          </a:ln>
        </p:spPr>
      </p:pic>
      <p:sp>
        <p:nvSpPr>
          <p:cNvPr id="244808" name="Freeform 72"/>
          <p:cNvSpPr/>
          <p:nvPr/>
        </p:nvSpPr>
        <p:spPr>
          <a:xfrm>
            <a:off x="2444750" y="1817688"/>
            <a:ext cx="1800225" cy="4235450"/>
          </a:xfrm>
          <a:custGeom>
            <a:avLst/>
            <a:gdLst/>
            <a:ahLst/>
            <a:cxnLst>
              <a:cxn ang="0">
                <a:pos x="1132019" y="19759"/>
              </a:cxn>
              <a:cxn ang="0">
                <a:pos x="1092713" y="62099"/>
              </a:cxn>
              <a:cxn ang="0">
                <a:pos x="935488" y="197588"/>
              </a:cxn>
              <a:cxn ang="0">
                <a:pos x="856876" y="248397"/>
              </a:cxn>
              <a:cxn ang="0">
                <a:pos x="738957" y="409290"/>
              </a:cxn>
              <a:cxn ang="0">
                <a:pos x="628900" y="468567"/>
              </a:cxn>
              <a:cxn ang="0">
                <a:pos x="542426" y="553248"/>
              </a:cxn>
              <a:cxn ang="0">
                <a:pos x="448091" y="748013"/>
              </a:cxn>
              <a:cxn ang="0">
                <a:pos x="621038" y="1052864"/>
              </a:cxn>
              <a:cxn ang="0">
                <a:pos x="707512" y="1120609"/>
              </a:cxn>
              <a:cxn ang="0">
                <a:pos x="793986" y="1306907"/>
              </a:cxn>
              <a:cxn ang="0">
                <a:pos x="951211" y="1442396"/>
              </a:cxn>
              <a:cxn ang="0">
                <a:pos x="1006239" y="1484736"/>
              </a:cxn>
              <a:cxn ang="0">
                <a:pos x="1014101" y="1518609"/>
              </a:cxn>
              <a:cxn ang="0">
                <a:pos x="1084852" y="1577885"/>
              </a:cxn>
              <a:cxn ang="0">
                <a:pos x="1124158" y="1611757"/>
              </a:cxn>
              <a:cxn ang="0">
                <a:pos x="1218493" y="1662566"/>
              </a:cxn>
              <a:cxn ang="0">
                <a:pos x="1391440" y="1789587"/>
              </a:cxn>
              <a:cxn ang="0">
                <a:pos x="1595833" y="2009757"/>
              </a:cxn>
              <a:cxn ang="0">
                <a:pos x="1674445" y="2255331"/>
              </a:cxn>
              <a:cxn ang="0">
                <a:pos x="1768780" y="2602522"/>
              </a:cxn>
              <a:cxn ang="0">
                <a:pos x="1745196" y="2915841"/>
              </a:cxn>
              <a:cxn ang="0">
                <a:pos x="1721613" y="3051331"/>
              </a:cxn>
              <a:cxn ang="0">
                <a:pos x="1658723" y="3271501"/>
              </a:cxn>
              <a:cxn ang="0">
                <a:pos x="1556526" y="3364649"/>
              </a:cxn>
              <a:cxn ang="0">
                <a:pos x="1359995" y="3457798"/>
              </a:cxn>
              <a:cxn ang="0">
                <a:pos x="1289244" y="3500139"/>
              </a:cxn>
              <a:cxn ang="0">
                <a:pos x="982656" y="3618692"/>
              </a:cxn>
              <a:cxn ang="0">
                <a:pos x="872598" y="3618692"/>
              </a:cxn>
              <a:cxn ang="0">
                <a:pos x="817569" y="3754181"/>
              </a:cxn>
              <a:cxn ang="0">
                <a:pos x="754679" y="3821926"/>
              </a:cxn>
              <a:cxn ang="0">
                <a:pos x="746818" y="3889670"/>
              </a:cxn>
              <a:cxn ang="0">
                <a:pos x="668206" y="3923542"/>
              </a:cxn>
              <a:cxn ang="0">
                <a:pos x="589593" y="3974351"/>
              </a:cxn>
              <a:cxn ang="0">
                <a:pos x="448091" y="4008223"/>
              </a:cxn>
              <a:cxn ang="0">
                <a:pos x="385201" y="4059032"/>
              </a:cxn>
              <a:cxn ang="0">
                <a:pos x="322311" y="4101372"/>
              </a:cxn>
              <a:cxn ang="0">
                <a:pos x="110057" y="4235450"/>
              </a:cxn>
              <a:cxn ang="0">
                <a:pos x="117919" y="3948947"/>
              </a:cxn>
              <a:cxn ang="0">
                <a:pos x="204392" y="3813457"/>
              </a:cxn>
              <a:cxn ang="0">
                <a:pos x="110057" y="3711841"/>
              </a:cxn>
              <a:cxn ang="0">
                <a:pos x="62890" y="3703372"/>
              </a:cxn>
              <a:cxn ang="0">
                <a:pos x="23584" y="3669500"/>
              </a:cxn>
              <a:cxn ang="0">
                <a:pos x="0" y="3618692"/>
              </a:cxn>
            </a:cxnLst>
            <a:pathLst>
              <a:path w="1374" h="3001">
                <a:moveTo>
                  <a:pt x="954" y="2"/>
                </a:moveTo>
                <a:cubicBezTo>
                  <a:pt x="925" y="12"/>
                  <a:pt x="891" y="0"/>
                  <a:pt x="864" y="14"/>
                </a:cubicBezTo>
                <a:cubicBezTo>
                  <a:pt x="853" y="20"/>
                  <a:pt x="860" y="38"/>
                  <a:pt x="858" y="50"/>
                </a:cubicBezTo>
                <a:cubicBezTo>
                  <a:pt x="850" y="48"/>
                  <a:pt x="842" y="44"/>
                  <a:pt x="834" y="44"/>
                </a:cubicBezTo>
                <a:cubicBezTo>
                  <a:pt x="774" y="44"/>
                  <a:pt x="808" y="101"/>
                  <a:pt x="774" y="128"/>
                </a:cubicBezTo>
                <a:cubicBezTo>
                  <a:pt x="758" y="141"/>
                  <a:pt x="734" y="137"/>
                  <a:pt x="714" y="140"/>
                </a:cubicBezTo>
                <a:cubicBezTo>
                  <a:pt x="703" y="137"/>
                  <a:pt x="677" y="127"/>
                  <a:pt x="666" y="140"/>
                </a:cubicBezTo>
                <a:cubicBezTo>
                  <a:pt x="658" y="150"/>
                  <a:pt x="666" y="172"/>
                  <a:pt x="654" y="176"/>
                </a:cubicBezTo>
                <a:cubicBezTo>
                  <a:pt x="611" y="190"/>
                  <a:pt x="629" y="181"/>
                  <a:pt x="600" y="200"/>
                </a:cubicBezTo>
                <a:cubicBezTo>
                  <a:pt x="593" y="246"/>
                  <a:pt x="597" y="262"/>
                  <a:pt x="564" y="290"/>
                </a:cubicBezTo>
                <a:cubicBezTo>
                  <a:pt x="551" y="301"/>
                  <a:pt x="544" y="314"/>
                  <a:pt x="528" y="320"/>
                </a:cubicBezTo>
                <a:cubicBezTo>
                  <a:pt x="513" y="326"/>
                  <a:pt x="496" y="327"/>
                  <a:pt x="480" y="332"/>
                </a:cubicBezTo>
                <a:cubicBezTo>
                  <a:pt x="469" y="400"/>
                  <a:pt x="490" y="346"/>
                  <a:pt x="420" y="374"/>
                </a:cubicBezTo>
                <a:cubicBezTo>
                  <a:pt x="414" y="376"/>
                  <a:pt x="418" y="388"/>
                  <a:pt x="414" y="392"/>
                </a:cubicBezTo>
                <a:cubicBezTo>
                  <a:pt x="410" y="396"/>
                  <a:pt x="402" y="396"/>
                  <a:pt x="396" y="398"/>
                </a:cubicBezTo>
                <a:cubicBezTo>
                  <a:pt x="359" y="435"/>
                  <a:pt x="386" y="501"/>
                  <a:pt x="342" y="530"/>
                </a:cubicBezTo>
                <a:cubicBezTo>
                  <a:pt x="335" y="598"/>
                  <a:pt x="337" y="598"/>
                  <a:pt x="372" y="650"/>
                </a:cubicBezTo>
                <a:cubicBezTo>
                  <a:pt x="389" y="719"/>
                  <a:pt x="419" y="718"/>
                  <a:pt x="474" y="746"/>
                </a:cubicBezTo>
                <a:cubicBezTo>
                  <a:pt x="492" y="755"/>
                  <a:pt x="528" y="776"/>
                  <a:pt x="528" y="776"/>
                </a:cubicBezTo>
                <a:cubicBezTo>
                  <a:pt x="532" y="782"/>
                  <a:pt x="535" y="789"/>
                  <a:pt x="540" y="794"/>
                </a:cubicBezTo>
                <a:cubicBezTo>
                  <a:pt x="545" y="799"/>
                  <a:pt x="556" y="799"/>
                  <a:pt x="558" y="806"/>
                </a:cubicBezTo>
                <a:cubicBezTo>
                  <a:pt x="572" y="844"/>
                  <a:pt x="558" y="910"/>
                  <a:pt x="606" y="926"/>
                </a:cubicBezTo>
                <a:cubicBezTo>
                  <a:pt x="620" y="947"/>
                  <a:pt x="620" y="960"/>
                  <a:pt x="642" y="974"/>
                </a:cubicBezTo>
                <a:cubicBezTo>
                  <a:pt x="661" y="1003"/>
                  <a:pt x="697" y="1003"/>
                  <a:pt x="726" y="1022"/>
                </a:cubicBezTo>
                <a:cubicBezTo>
                  <a:pt x="728" y="1028"/>
                  <a:pt x="727" y="1036"/>
                  <a:pt x="732" y="1040"/>
                </a:cubicBezTo>
                <a:cubicBezTo>
                  <a:pt x="742" y="1047"/>
                  <a:pt x="768" y="1052"/>
                  <a:pt x="768" y="1052"/>
                </a:cubicBezTo>
                <a:cubicBezTo>
                  <a:pt x="764" y="1058"/>
                  <a:pt x="754" y="1063"/>
                  <a:pt x="756" y="1070"/>
                </a:cubicBezTo>
                <a:cubicBezTo>
                  <a:pt x="758" y="1076"/>
                  <a:pt x="768" y="1073"/>
                  <a:pt x="774" y="1076"/>
                </a:cubicBezTo>
                <a:cubicBezTo>
                  <a:pt x="787" y="1083"/>
                  <a:pt x="798" y="1092"/>
                  <a:pt x="810" y="1100"/>
                </a:cubicBezTo>
                <a:cubicBezTo>
                  <a:pt x="817" y="1105"/>
                  <a:pt x="823" y="1111"/>
                  <a:pt x="828" y="1118"/>
                </a:cubicBezTo>
                <a:cubicBezTo>
                  <a:pt x="833" y="1124"/>
                  <a:pt x="834" y="1131"/>
                  <a:pt x="840" y="1136"/>
                </a:cubicBezTo>
                <a:cubicBezTo>
                  <a:pt x="845" y="1140"/>
                  <a:pt x="852" y="1139"/>
                  <a:pt x="858" y="1142"/>
                </a:cubicBezTo>
                <a:cubicBezTo>
                  <a:pt x="871" y="1149"/>
                  <a:pt x="882" y="1158"/>
                  <a:pt x="894" y="1166"/>
                </a:cubicBezTo>
                <a:cubicBezTo>
                  <a:pt x="905" y="1173"/>
                  <a:pt x="919" y="1171"/>
                  <a:pt x="930" y="1178"/>
                </a:cubicBezTo>
                <a:cubicBezTo>
                  <a:pt x="953" y="1193"/>
                  <a:pt x="979" y="1199"/>
                  <a:pt x="1002" y="1214"/>
                </a:cubicBezTo>
                <a:cubicBezTo>
                  <a:pt x="1031" y="1258"/>
                  <a:pt x="1024" y="1243"/>
                  <a:pt x="1062" y="1268"/>
                </a:cubicBezTo>
                <a:cubicBezTo>
                  <a:pt x="1074" y="1303"/>
                  <a:pt x="1078" y="1339"/>
                  <a:pt x="1116" y="1352"/>
                </a:cubicBezTo>
                <a:cubicBezTo>
                  <a:pt x="1142" y="1391"/>
                  <a:pt x="1182" y="1400"/>
                  <a:pt x="1218" y="1424"/>
                </a:cubicBezTo>
                <a:cubicBezTo>
                  <a:pt x="1246" y="1465"/>
                  <a:pt x="1237" y="1446"/>
                  <a:pt x="1248" y="1478"/>
                </a:cubicBezTo>
                <a:cubicBezTo>
                  <a:pt x="1252" y="1532"/>
                  <a:pt x="1236" y="1570"/>
                  <a:pt x="1278" y="1598"/>
                </a:cubicBezTo>
                <a:cubicBezTo>
                  <a:pt x="1285" y="1635"/>
                  <a:pt x="1305" y="1686"/>
                  <a:pt x="1326" y="1718"/>
                </a:cubicBezTo>
                <a:cubicBezTo>
                  <a:pt x="1330" y="1780"/>
                  <a:pt x="1321" y="1801"/>
                  <a:pt x="1350" y="1844"/>
                </a:cubicBezTo>
                <a:cubicBezTo>
                  <a:pt x="1357" y="1957"/>
                  <a:pt x="1353" y="1918"/>
                  <a:pt x="1374" y="1982"/>
                </a:cubicBezTo>
                <a:cubicBezTo>
                  <a:pt x="1365" y="2025"/>
                  <a:pt x="1345" y="2027"/>
                  <a:pt x="1332" y="2066"/>
                </a:cubicBezTo>
                <a:cubicBezTo>
                  <a:pt x="1342" y="2137"/>
                  <a:pt x="1344" y="2085"/>
                  <a:pt x="1326" y="2126"/>
                </a:cubicBezTo>
                <a:cubicBezTo>
                  <a:pt x="1321" y="2138"/>
                  <a:pt x="1314" y="2162"/>
                  <a:pt x="1314" y="2162"/>
                </a:cubicBezTo>
                <a:cubicBezTo>
                  <a:pt x="1310" y="2190"/>
                  <a:pt x="1299" y="2214"/>
                  <a:pt x="1308" y="2240"/>
                </a:cubicBezTo>
                <a:cubicBezTo>
                  <a:pt x="1302" y="2298"/>
                  <a:pt x="1312" y="2303"/>
                  <a:pt x="1266" y="2318"/>
                </a:cubicBezTo>
                <a:cubicBezTo>
                  <a:pt x="1252" y="2361"/>
                  <a:pt x="1276" y="2370"/>
                  <a:pt x="1224" y="2360"/>
                </a:cubicBezTo>
                <a:cubicBezTo>
                  <a:pt x="1151" y="2375"/>
                  <a:pt x="1220" y="2352"/>
                  <a:pt x="1188" y="2384"/>
                </a:cubicBezTo>
                <a:cubicBezTo>
                  <a:pt x="1185" y="2387"/>
                  <a:pt x="1146" y="2396"/>
                  <a:pt x="1146" y="2396"/>
                </a:cubicBezTo>
                <a:cubicBezTo>
                  <a:pt x="1101" y="2441"/>
                  <a:pt x="1091" y="2432"/>
                  <a:pt x="1038" y="2450"/>
                </a:cubicBezTo>
                <a:cubicBezTo>
                  <a:pt x="1032" y="2456"/>
                  <a:pt x="1027" y="2464"/>
                  <a:pt x="1020" y="2468"/>
                </a:cubicBezTo>
                <a:cubicBezTo>
                  <a:pt x="1009" y="2474"/>
                  <a:pt x="984" y="2480"/>
                  <a:pt x="984" y="2480"/>
                </a:cubicBezTo>
                <a:cubicBezTo>
                  <a:pt x="1035" y="2514"/>
                  <a:pt x="936" y="2509"/>
                  <a:pt x="924" y="2510"/>
                </a:cubicBezTo>
                <a:cubicBezTo>
                  <a:pt x="864" y="2530"/>
                  <a:pt x="813" y="2554"/>
                  <a:pt x="750" y="2564"/>
                </a:cubicBezTo>
                <a:cubicBezTo>
                  <a:pt x="727" y="2580"/>
                  <a:pt x="717" y="2580"/>
                  <a:pt x="708" y="2552"/>
                </a:cubicBezTo>
                <a:cubicBezTo>
                  <a:pt x="694" y="2557"/>
                  <a:pt x="674" y="2552"/>
                  <a:pt x="666" y="2564"/>
                </a:cubicBezTo>
                <a:cubicBezTo>
                  <a:pt x="630" y="2622"/>
                  <a:pt x="687" y="2597"/>
                  <a:pt x="642" y="2612"/>
                </a:cubicBezTo>
                <a:cubicBezTo>
                  <a:pt x="651" y="2638"/>
                  <a:pt x="647" y="2645"/>
                  <a:pt x="624" y="2660"/>
                </a:cubicBezTo>
                <a:cubicBezTo>
                  <a:pt x="622" y="2674"/>
                  <a:pt x="628" y="2692"/>
                  <a:pt x="618" y="2702"/>
                </a:cubicBezTo>
                <a:cubicBezTo>
                  <a:pt x="608" y="2712"/>
                  <a:pt x="587" y="2699"/>
                  <a:pt x="576" y="2708"/>
                </a:cubicBezTo>
                <a:cubicBezTo>
                  <a:pt x="574" y="2710"/>
                  <a:pt x="587" y="2746"/>
                  <a:pt x="588" y="2750"/>
                </a:cubicBezTo>
                <a:cubicBezTo>
                  <a:pt x="582" y="2752"/>
                  <a:pt x="574" y="2752"/>
                  <a:pt x="570" y="2756"/>
                </a:cubicBezTo>
                <a:cubicBezTo>
                  <a:pt x="566" y="2760"/>
                  <a:pt x="570" y="2772"/>
                  <a:pt x="564" y="2774"/>
                </a:cubicBezTo>
                <a:cubicBezTo>
                  <a:pt x="547" y="2781"/>
                  <a:pt x="528" y="2778"/>
                  <a:pt x="510" y="2780"/>
                </a:cubicBezTo>
                <a:cubicBezTo>
                  <a:pt x="499" y="2777"/>
                  <a:pt x="473" y="2767"/>
                  <a:pt x="462" y="2780"/>
                </a:cubicBezTo>
                <a:cubicBezTo>
                  <a:pt x="454" y="2790"/>
                  <a:pt x="463" y="2815"/>
                  <a:pt x="450" y="2816"/>
                </a:cubicBezTo>
                <a:cubicBezTo>
                  <a:pt x="426" y="2818"/>
                  <a:pt x="402" y="2820"/>
                  <a:pt x="378" y="2822"/>
                </a:cubicBezTo>
                <a:cubicBezTo>
                  <a:pt x="363" y="2827"/>
                  <a:pt x="354" y="2828"/>
                  <a:pt x="342" y="2840"/>
                </a:cubicBezTo>
                <a:cubicBezTo>
                  <a:pt x="337" y="2845"/>
                  <a:pt x="336" y="2853"/>
                  <a:pt x="330" y="2858"/>
                </a:cubicBezTo>
                <a:cubicBezTo>
                  <a:pt x="320" y="2866"/>
                  <a:pt x="305" y="2869"/>
                  <a:pt x="294" y="2876"/>
                </a:cubicBezTo>
                <a:cubicBezTo>
                  <a:pt x="290" y="2882"/>
                  <a:pt x="288" y="2890"/>
                  <a:pt x="282" y="2894"/>
                </a:cubicBezTo>
                <a:cubicBezTo>
                  <a:pt x="271" y="2901"/>
                  <a:pt x="246" y="2906"/>
                  <a:pt x="246" y="2906"/>
                </a:cubicBezTo>
                <a:cubicBezTo>
                  <a:pt x="226" y="2936"/>
                  <a:pt x="221" y="2970"/>
                  <a:pt x="180" y="2978"/>
                </a:cubicBezTo>
                <a:cubicBezTo>
                  <a:pt x="164" y="2981"/>
                  <a:pt x="100" y="2999"/>
                  <a:pt x="84" y="3001"/>
                </a:cubicBezTo>
                <a:cubicBezTo>
                  <a:pt x="50" y="2993"/>
                  <a:pt x="105" y="2966"/>
                  <a:pt x="78" y="2948"/>
                </a:cubicBezTo>
                <a:cubicBezTo>
                  <a:pt x="84" y="2852"/>
                  <a:pt x="81" y="2874"/>
                  <a:pt x="90" y="2798"/>
                </a:cubicBezTo>
                <a:cubicBezTo>
                  <a:pt x="92" y="2777"/>
                  <a:pt x="92" y="2731"/>
                  <a:pt x="114" y="2714"/>
                </a:cubicBezTo>
                <a:cubicBezTo>
                  <a:pt x="118" y="2711"/>
                  <a:pt x="154" y="2702"/>
                  <a:pt x="156" y="2702"/>
                </a:cubicBezTo>
                <a:cubicBezTo>
                  <a:pt x="173" y="2651"/>
                  <a:pt x="153" y="2676"/>
                  <a:pt x="120" y="2654"/>
                </a:cubicBezTo>
                <a:cubicBezTo>
                  <a:pt x="108" y="2646"/>
                  <a:pt x="96" y="2638"/>
                  <a:pt x="84" y="2630"/>
                </a:cubicBezTo>
                <a:cubicBezTo>
                  <a:pt x="78" y="2626"/>
                  <a:pt x="66" y="2618"/>
                  <a:pt x="66" y="2618"/>
                </a:cubicBezTo>
                <a:cubicBezTo>
                  <a:pt x="60" y="2620"/>
                  <a:pt x="54" y="2621"/>
                  <a:pt x="48" y="2624"/>
                </a:cubicBezTo>
                <a:cubicBezTo>
                  <a:pt x="42" y="2627"/>
                  <a:pt x="36" y="2641"/>
                  <a:pt x="30" y="2636"/>
                </a:cubicBezTo>
                <a:cubicBezTo>
                  <a:pt x="20" y="2628"/>
                  <a:pt x="25" y="2611"/>
                  <a:pt x="18" y="2600"/>
                </a:cubicBezTo>
                <a:cubicBezTo>
                  <a:pt x="14" y="2594"/>
                  <a:pt x="9" y="2588"/>
                  <a:pt x="6" y="2582"/>
                </a:cubicBezTo>
                <a:cubicBezTo>
                  <a:pt x="3" y="2576"/>
                  <a:pt x="0" y="2564"/>
                  <a:pt x="0" y="2564"/>
                </a:cubicBezTo>
              </a:path>
            </a:pathLst>
          </a:custGeom>
          <a:noFill/>
          <a:ln w="50800" cap="flat" cmpd="sng">
            <a:solidFill>
              <a:srgbClr val="0000FF">
                <a:alpha val="100000"/>
              </a:srgbClr>
            </a:solidFill>
            <a:prstDash val="solid"/>
            <a:round/>
            <a:headEnd type="none" w="med" len="med"/>
            <a:tailEnd type="none" w="med" len="med"/>
          </a:ln>
        </p:spPr>
        <p:txBody>
          <a:bodyPr/>
          <a:p>
            <a:endParaRPr lang="en-US"/>
          </a:p>
        </p:txBody>
      </p:sp>
      <p:sp>
        <p:nvSpPr>
          <p:cNvPr id="244810" name="AutoShape 74"/>
          <p:cNvSpPr/>
          <p:nvPr/>
        </p:nvSpPr>
        <p:spPr>
          <a:xfrm>
            <a:off x="5940425" y="3068638"/>
            <a:ext cx="2663825" cy="936625"/>
          </a:xfrm>
          <a:prstGeom prst="wedgeRectCallout">
            <a:avLst>
              <a:gd name="adj1" fmla="val -118296"/>
              <a:gd name="adj2" fmla="val 65764"/>
            </a:avLst>
          </a:prstGeom>
          <a:solidFill>
            <a:schemeClr val="accent1"/>
          </a:solidFill>
          <a:ln w="9525" cap="flat" cmpd="sng">
            <a:solidFill>
              <a:schemeClr val="tx1"/>
            </a:solidFill>
            <a:prstDash val="solid"/>
            <a:miter/>
            <a:headEnd type="none" w="med" len="med"/>
            <a:tailEnd type="none" w="med" len="med"/>
          </a:ln>
        </p:spPr>
        <p:txBody>
          <a:bodyPr/>
          <a:p>
            <a:pPr algn="ctr" eaLnBrk="0" hangingPunct="0">
              <a:spcBef>
                <a:spcPct val="50000"/>
              </a:spcBef>
            </a:pPr>
            <a:r>
              <a:rPr sz="2400" i="1" dirty="0">
                <a:solidFill>
                  <a:srgbClr val="0000CC"/>
                </a:solidFill>
                <a:latin typeface="Arial" panose="020B0604020202020204" pitchFamily="34" charset="0"/>
              </a:rPr>
              <a:t>Bờ biển nước ta dài 3260 km</a:t>
            </a:r>
            <a:endParaRPr sz="2400" i="1" dirty="0">
              <a:solidFill>
                <a:srgbClr val="0000CC"/>
              </a:solidFill>
              <a:latin typeface="Arial" panose="020B0604020202020204" pitchFamily="34" charset="0"/>
            </a:endParaRPr>
          </a:p>
          <a:p>
            <a:pPr algn="ctr" eaLnBrk="0" hangingPunct="0"/>
            <a:endParaRPr sz="2400" b="0" dirty="0">
              <a:latin typeface="Arial" panose="020B0604020202020204" pitchFamily="34" charset="0"/>
            </a:endParaRPr>
          </a:p>
        </p:txBody>
      </p:sp>
      <p:sp>
        <p:nvSpPr>
          <p:cNvPr id="244811" name="AutoShape 75"/>
          <p:cNvSpPr/>
          <p:nvPr/>
        </p:nvSpPr>
        <p:spPr>
          <a:xfrm>
            <a:off x="5695950" y="1196975"/>
            <a:ext cx="2663825" cy="936625"/>
          </a:xfrm>
          <a:prstGeom prst="wedgeRectCallout">
            <a:avLst>
              <a:gd name="adj1" fmla="val -126639"/>
              <a:gd name="adj2" fmla="val 23560"/>
            </a:avLst>
          </a:prstGeom>
          <a:solidFill>
            <a:schemeClr val="accent1"/>
          </a:solidFill>
          <a:ln w="9525" cap="flat" cmpd="sng">
            <a:solidFill>
              <a:schemeClr val="tx1"/>
            </a:solidFill>
            <a:prstDash val="solid"/>
            <a:miter/>
            <a:headEnd type="none" w="med" len="med"/>
            <a:tailEnd type="none" w="med" len="med"/>
          </a:ln>
        </p:spPr>
        <p:txBody>
          <a:bodyPr/>
          <a:p>
            <a:pPr algn="ctr" eaLnBrk="0" hangingPunct="0">
              <a:spcBef>
                <a:spcPct val="50000"/>
              </a:spcBef>
            </a:pPr>
            <a:r>
              <a:rPr sz="2400" i="1" dirty="0">
                <a:solidFill>
                  <a:srgbClr val="0000CC"/>
                </a:solidFill>
                <a:latin typeface="Arial" panose="020B0604020202020204" pitchFamily="34" charset="0"/>
              </a:rPr>
              <a:t>Móng Cái (Quảng Ninh)</a:t>
            </a:r>
            <a:endParaRPr sz="2400" i="1" dirty="0">
              <a:solidFill>
                <a:srgbClr val="0000CC"/>
              </a:solidFill>
              <a:latin typeface="Arial" panose="020B0604020202020204" pitchFamily="34" charset="0"/>
            </a:endParaRPr>
          </a:p>
          <a:p>
            <a:pPr algn="ctr" eaLnBrk="0" hangingPunct="0"/>
            <a:endParaRPr sz="2400" b="0" dirty="0">
              <a:latin typeface="Arial" panose="020B0604020202020204" pitchFamily="34" charset="0"/>
            </a:endParaRPr>
          </a:p>
        </p:txBody>
      </p:sp>
      <p:sp>
        <p:nvSpPr>
          <p:cNvPr id="244812" name="AutoShape 76"/>
          <p:cNvSpPr/>
          <p:nvPr/>
        </p:nvSpPr>
        <p:spPr>
          <a:xfrm>
            <a:off x="250825" y="3284538"/>
            <a:ext cx="2305050" cy="936625"/>
          </a:xfrm>
          <a:prstGeom prst="wedgeRectCallout">
            <a:avLst>
              <a:gd name="adj1" fmla="val 42287"/>
              <a:gd name="adj2" fmla="val 189829"/>
            </a:avLst>
          </a:prstGeom>
          <a:solidFill>
            <a:schemeClr val="accent1"/>
          </a:solidFill>
          <a:ln w="9525" cap="flat" cmpd="sng">
            <a:solidFill>
              <a:schemeClr val="tx1"/>
            </a:solidFill>
            <a:prstDash val="solid"/>
            <a:miter/>
            <a:headEnd type="none" w="med" len="med"/>
            <a:tailEnd type="none" w="med" len="med"/>
          </a:ln>
        </p:spPr>
        <p:txBody>
          <a:bodyPr/>
          <a:p>
            <a:pPr algn="ctr" eaLnBrk="0" hangingPunct="0">
              <a:spcBef>
                <a:spcPct val="50000"/>
              </a:spcBef>
            </a:pPr>
            <a:r>
              <a:rPr sz="2400" i="1" dirty="0">
                <a:solidFill>
                  <a:srgbClr val="0000CC"/>
                </a:solidFill>
                <a:latin typeface="Arial" panose="020B0604020202020204" pitchFamily="34" charset="0"/>
              </a:rPr>
              <a:t>Hà Tiên        (Kiên Giang)</a:t>
            </a:r>
            <a:endParaRPr sz="2400" i="1" dirty="0">
              <a:solidFill>
                <a:srgbClr val="0000CC"/>
              </a:solidFill>
              <a:latin typeface="Arial" panose="020B0604020202020204" pitchFamily="34" charset="0"/>
            </a:endParaRPr>
          </a:p>
          <a:p>
            <a:pPr algn="ctr" eaLnBrk="0" hangingPunct="0"/>
            <a:endParaRPr sz="2400" b="0" dirty="0">
              <a:latin typeface="Arial" panose="020B0604020202020204" pitchFamily="34" charset="0"/>
            </a:endParaRPr>
          </a:p>
        </p:txBody>
      </p:sp>
      <p:sp>
        <p:nvSpPr>
          <p:cNvPr id="244813" name="Oval 77"/>
          <p:cNvSpPr/>
          <p:nvPr/>
        </p:nvSpPr>
        <p:spPr>
          <a:xfrm>
            <a:off x="4610100" y="3055938"/>
            <a:ext cx="846138" cy="719137"/>
          </a:xfrm>
          <a:prstGeom prst="ellipse">
            <a:avLst/>
          </a:prstGeom>
          <a:solidFill>
            <a:schemeClr val="accent1">
              <a:alpha val="0"/>
            </a:schemeClr>
          </a:solidFill>
          <a:ln w="38100" cap="flat" cmpd="sng">
            <a:solidFill>
              <a:srgbClr val="333300"/>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244814" name="Oval 78"/>
          <p:cNvSpPr/>
          <p:nvPr/>
        </p:nvSpPr>
        <p:spPr>
          <a:xfrm>
            <a:off x="4660900" y="5786438"/>
            <a:ext cx="846138" cy="719137"/>
          </a:xfrm>
          <a:prstGeom prst="ellipse">
            <a:avLst/>
          </a:prstGeom>
          <a:solidFill>
            <a:schemeClr val="accent1">
              <a:alpha val="0"/>
            </a:schemeClr>
          </a:solidFill>
          <a:ln w="38100" cap="flat" cmpd="sng">
            <a:solidFill>
              <a:srgbClr val="333300"/>
            </a:solidFill>
            <a:prstDash val="solid"/>
            <a:headEnd type="none" w="med" len="med"/>
            <a:tailEnd type="none" w="med" len="med"/>
          </a:ln>
        </p:spPr>
        <p:txBody>
          <a:bodyPr wrap="none" anchor="ctr" anchorCtr="0"/>
          <a:p>
            <a:endParaRPr dirty="0">
              <a:latin typeface="Arial" panose="020B0604020202020204" pitchFamily="34" charset="0"/>
            </a:endParaRPr>
          </a:p>
        </p:txBody>
      </p:sp>
    </p:spTree>
  </p:cSld>
  <p:clrMapOvr>
    <a:masterClrMapping/>
  </p:clrMapOvr>
  <p:transition>
    <p:wedg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43073"/>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343073"/>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343072"/>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343072"/>
                                        </p:tgtEl>
                                        <p:attrNameLst>
                                          <p:attrName>style.visibility</p:attrName>
                                        </p:attrNameLst>
                                      </p:cBhvr>
                                      <p:to>
                                        <p:strVal val="hidden"/>
                                      </p:to>
                                    </p:set>
                                    <p:audio>
                                      <p:cMediaNode>
                                        <p:cTn display="0" masterRel="sameClick">
                                          <p:stCondLst>
                                            <p:cond evt="begin" delay="0">
                                              <p:tn val="8"/>
                                            </p:cond>
                                          </p:stCondLst>
                                          <p:endCondLst>
                                            <p:cond evt="onStopAudio" delay="0">
                                              <p:tgtEl>
                                                <p:sldTgt/>
                                              </p:tgtEl>
                                            </p:cond>
                                          </p:endCondLst>
                                        </p:cTn>
                                        <p:tgtEl>
                                          <p:sndTgt r:embed="rId4" name="cashre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43071"/>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343071"/>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4" name="cashre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43070"/>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343070"/>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4" name="cashre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4306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4306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4" name="cashre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43055"/>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43055"/>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par>
                          <p:cTn id="22" fill="hold">
                            <p:stCondLst>
                              <p:cond delay="6000"/>
                            </p:stCondLst>
                            <p:childTnLst>
                              <p:par>
                                <p:cTn id="23" presetID="11" presetClass="entr" presetSubtype="0" fill="hold" nodeType="afterEffect">
                                  <p:stCondLst>
                                    <p:cond delay="0"/>
                                  </p:stCondLst>
                                  <p:childTnLst>
                                    <p:set>
                                      <p:cBhvr>
                                        <p:cTn id="24" dur="1000">
                                          <p:stCondLst>
                                            <p:cond delay="0"/>
                                          </p:stCondLst>
                                        </p:cTn>
                                        <p:tgtEl>
                                          <p:spTgt spid="343056"/>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43056"/>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4" name="cashreg.wav"/>
                                        </p:tgtEl>
                                      </p:cMediaNode>
                                    </p:audio>
                                  </p:subTnLst>
                                </p:cTn>
                              </p:par>
                            </p:childTnLst>
                          </p:cTn>
                        </p:par>
                        <p:par>
                          <p:cTn id="25" fill="hold">
                            <p:stCondLst>
                              <p:cond delay="7000"/>
                            </p:stCondLst>
                            <p:childTnLst>
                              <p:par>
                                <p:cTn id="26" presetID="11" presetClass="entr" presetSubtype="0" fill="hold" nodeType="afterEffect">
                                  <p:stCondLst>
                                    <p:cond delay="0"/>
                                  </p:stCondLst>
                                  <p:childTnLst>
                                    <p:set>
                                      <p:cBhvr>
                                        <p:cTn id="27" dur="1000">
                                          <p:stCondLst>
                                            <p:cond delay="0"/>
                                          </p:stCondLst>
                                        </p:cTn>
                                        <p:tgtEl>
                                          <p:spTgt spid="343057"/>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43057"/>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4" name="cashreg.wav"/>
                                        </p:tgtEl>
                                      </p:cMediaNode>
                                    </p:audio>
                                  </p:subTnLst>
                                </p:cTn>
                              </p:par>
                            </p:childTnLst>
                          </p:cTn>
                        </p:par>
                        <p:par>
                          <p:cTn id="28" fill="hold">
                            <p:stCondLst>
                              <p:cond delay="8000"/>
                            </p:stCondLst>
                            <p:childTnLst>
                              <p:par>
                                <p:cTn id="29" presetID="11" presetClass="entr" presetSubtype="0" fill="hold" nodeType="afterEffect">
                                  <p:stCondLst>
                                    <p:cond delay="0"/>
                                  </p:stCondLst>
                                  <p:childTnLst>
                                    <p:set>
                                      <p:cBhvr>
                                        <p:cTn id="30" dur="1000">
                                          <p:stCondLst>
                                            <p:cond delay="0"/>
                                          </p:stCondLst>
                                        </p:cTn>
                                        <p:tgtEl>
                                          <p:spTgt spid="343058"/>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43058"/>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4" name="cashreg.wav"/>
                                        </p:tgtEl>
                                      </p:cMediaNode>
                                    </p:audio>
                                  </p:subTnLst>
                                </p:cTn>
                              </p:par>
                            </p:childTnLst>
                          </p:cTn>
                        </p:par>
                        <p:par>
                          <p:cTn id="31" fill="hold">
                            <p:stCondLst>
                              <p:cond delay="9000"/>
                            </p:stCondLst>
                            <p:childTnLst>
                              <p:par>
                                <p:cTn id="32" presetID="11" presetClass="entr" presetSubtype="0" fill="hold" nodeType="afterEffect">
                                  <p:stCondLst>
                                    <p:cond delay="0"/>
                                  </p:stCondLst>
                                  <p:childTnLst>
                                    <p:set>
                                      <p:cBhvr>
                                        <p:cTn id="33" dur="1000">
                                          <p:stCondLst>
                                            <p:cond delay="0"/>
                                          </p:stCondLst>
                                        </p:cTn>
                                        <p:tgtEl>
                                          <p:spTgt spid="343059"/>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3059"/>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4" name="cashreg.wav"/>
                                        </p:tgtEl>
                                      </p:cMediaNode>
                                    </p:audio>
                                  </p:subTnLst>
                                </p:cTn>
                              </p:par>
                            </p:childTnLst>
                          </p:cTn>
                        </p:par>
                        <p:par>
                          <p:cTn id="34" fill="hold">
                            <p:stCondLst>
                              <p:cond delay="10000"/>
                            </p:stCondLst>
                            <p:childTnLst>
                              <p:par>
                                <p:cTn id="35" presetID="11" presetClass="entr" presetSubtype="0" fill="hold" nodeType="afterEffect">
                                  <p:stCondLst>
                                    <p:cond delay="0"/>
                                  </p:stCondLst>
                                  <p:childTnLst>
                                    <p:set>
                                      <p:cBhvr>
                                        <p:cTn id="36" dur="1000">
                                          <p:stCondLst>
                                            <p:cond delay="0"/>
                                          </p:stCondLst>
                                        </p:cTn>
                                        <p:tgtEl>
                                          <p:spTgt spid="343060"/>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43060"/>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childTnLst>
                          </p:cTn>
                        </p:par>
                        <p:par>
                          <p:cTn id="37" fill="hold">
                            <p:stCondLst>
                              <p:cond delay="11000"/>
                            </p:stCondLst>
                            <p:childTnLst>
                              <p:par>
                                <p:cTn id="38" presetID="11" presetClass="entr" presetSubtype="0" fill="hold" nodeType="afterEffect">
                                  <p:stCondLst>
                                    <p:cond delay="0"/>
                                  </p:stCondLst>
                                  <p:childTnLst>
                                    <p:set>
                                      <p:cBhvr>
                                        <p:cTn id="39" dur="1000">
                                          <p:stCondLst>
                                            <p:cond delay="0"/>
                                          </p:stCondLst>
                                        </p:cTn>
                                        <p:tgtEl>
                                          <p:spTgt spid="343061"/>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43061"/>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4" name="cashreg.wav"/>
                                        </p:tgtEl>
                                      </p:cMediaNode>
                                    </p:audio>
                                  </p:subTnLst>
                                </p:cTn>
                              </p:par>
                            </p:childTnLst>
                          </p:cTn>
                        </p:par>
                        <p:par>
                          <p:cTn id="40" fill="hold">
                            <p:stCondLst>
                              <p:cond delay="12000"/>
                            </p:stCondLst>
                            <p:childTnLst>
                              <p:par>
                                <p:cTn id="41" presetID="11" presetClass="entr" presetSubtype="0" fill="hold" nodeType="afterEffect">
                                  <p:stCondLst>
                                    <p:cond delay="0"/>
                                  </p:stCondLst>
                                  <p:childTnLst>
                                    <p:set>
                                      <p:cBhvr>
                                        <p:cTn id="42" dur="1000">
                                          <p:stCondLst>
                                            <p:cond delay="0"/>
                                          </p:stCondLst>
                                        </p:cTn>
                                        <p:tgtEl>
                                          <p:spTgt spid="343062"/>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43062"/>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4" name="cashreg.wav"/>
                                        </p:tgtEl>
                                      </p:cMediaNode>
                                    </p:audio>
                                  </p:subTnLst>
                                </p:cTn>
                              </p:par>
                            </p:childTnLst>
                          </p:cTn>
                        </p:par>
                        <p:par>
                          <p:cTn id="43" fill="hold">
                            <p:stCondLst>
                              <p:cond delay="13000"/>
                            </p:stCondLst>
                            <p:childTnLst>
                              <p:par>
                                <p:cTn id="44" presetID="11" presetClass="entr" presetSubtype="0" fill="hold" nodeType="afterEffect">
                                  <p:stCondLst>
                                    <p:cond delay="0"/>
                                  </p:stCondLst>
                                  <p:childTnLst>
                                    <p:set>
                                      <p:cBhvr>
                                        <p:cTn id="45" dur="1000">
                                          <p:stCondLst>
                                            <p:cond delay="0"/>
                                          </p:stCondLst>
                                        </p:cTn>
                                        <p:tgtEl>
                                          <p:spTgt spid="343063"/>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43063"/>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4" name="cashreg.wav"/>
                                        </p:tgtEl>
                                      </p:cMediaNode>
                                    </p:audio>
                                  </p:subTnLst>
                                </p:cTn>
                              </p:par>
                            </p:childTnLst>
                          </p:cTn>
                        </p:par>
                        <p:par>
                          <p:cTn id="46" fill="hold">
                            <p:stCondLst>
                              <p:cond delay="14000"/>
                            </p:stCondLst>
                            <p:childTnLst>
                              <p:par>
                                <p:cTn id="47" presetID="11" presetClass="entr" presetSubtype="0" fill="hold" nodeType="afterEffect">
                                  <p:stCondLst>
                                    <p:cond delay="0"/>
                                  </p:stCondLst>
                                  <p:childTnLst>
                                    <p:set>
                                      <p:cBhvr>
                                        <p:cTn id="48" dur="1000">
                                          <p:stCondLst>
                                            <p:cond delay="0"/>
                                          </p:stCondLst>
                                        </p:cTn>
                                        <p:tgtEl>
                                          <p:spTgt spid="343064"/>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43064"/>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4" name="cashreg.wav"/>
                                        </p:tgtEl>
                                      </p:cMediaNode>
                                    </p:audio>
                                  </p:subTnLst>
                                </p:cTn>
                              </p:par>
                            </p:childTnLst>
                          </p:cTn>
                        </p:par>
                        <p:par>
                          <p:cTn id="49" fill="hold">
                            <p:stCondLst>
                              <p:cond delay="15000"/>
                            </p:stCondLst>
                            <p:childTnLst>
                              <p:par>
                                <p:cTn id="50" presetID="11" presetClass="entr" presetSubtype="0" fill="hold" nodeType="afterEffect">
                                  <p:stCondLst>
                                    <p:cond delay="0"/>
                                  </p:stCondLst>
                                  <p:childTnLst>
                                    <p:set>
                                      <p:cBhvr>
                                        <p:cTn id="51" dur="1000">
                                          <p:stCondLst>
                                            <p:cond delay="0"/>
                                          </p:stCondLst>
                                        </p:cTn>
                                        <p:tgtEl>
                                          <p:spTgt spid="343068"/>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43068"/>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244803"/>
                                        </p:tgtEl>
                                        <p:attrNameLst>
                                          <p:attrName>style.visibility</p:attrName>
                                        </p:attrNameLst>
                                      </p:cBhvr>
                                      <p:to>
                                        <p:strVal val="visible"/>
                                      </p:to>
                                    </p:set>
                                    <p:animEffect transition="in" filter="blinds(horizontal)">
                                      <p:cBhvr>
                                        <p:cTn id="61" dur="500"/>
                                        <p:tgtEl>
                                          <p:spTgt spid="244803"/>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244796"/>
                                        </p:tgtEl>
                                        <p:attrNameLst>
                                          <p:attrName>style.visibility</p:attrName>
                                        </p:attrNameLst>
                                      </p:cBhvr>
                                      <p:to>
                                        <p:strVal val="visible"/>
                                      </p:to>
                                    </p:set>
                                    <p:animEffect transition="in" filter="box(in)">
                                      <p:cBhvr>
                                        <p:cTn id="66" dur="3000"/>
                                        <p:tgtEl>
                                          <p:spTgt spid="24479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4810"/>
                                        </p:tgtEl>
                                        <p:attrNameLst>
                                          <p:attrName>style.visibility</p:attrName>
                                        </p:attrNameLst>
                                      </p:cBhvr>
                                      <p:to>
                                        <p:strVal val="visible"/>
                                      </p:to>
                                    </p:set>
                                    <p:animEffect transition="in" filter="fade">
                                      <p:cBhvr>
                                        <p:cTn id="71" dur="3000"/>
                                        <p:tgtEl>
                                          <p:spTgt spid="244810"/>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44811"/>
                                        </p:tgtEl>
                                        <p:attrNameLst>
                                          <p:attrName>style.visibility</p:attrName>
                                        </p:attrNameLst>
                                      </p:cBhvr>
                                      <p:to>
                                        <p:strVal val="visible"/>
                                      </p:to>
                                    </p:set>
                                    <p:anim calcmode="lin" valueType="num">
                                      <p:cBhvr additive="base">
                                        <p:cTn id="76" dur="500" fill="hold"/>
                                        <p:tgtEl>
                                          <p:spTgt spid="244811"/>
                                        </p:tgtEl>
                                        <p:attrNameLst>
                                          <p:attrName>ppt_x</p:attrName>
                                        </p:attrNameLst>
                                      </p:cBhvr>
                                      <p:tavLst>
                                        <p:tav tm="0">
                                          <p:val>
                                            <p:strVal val="#ppt_x"/>
                                          </p:val>
                                        </p:tav>
                                        <p:tav tm="100000">
                                          <p:val>
                                            <p:strVal val="#ppt_x"/>
                                          </p:val>
                                        </p:tav>
                                      </p:tavLst>
                                    </p:anim>
                                    <p:anim calcmode="lin" valueType="num">
                                      <p:cBhvr additive="base">
                                        <p:cTn id="77" dur="500" fill="hold"/>
                                        <p:tgtEl>
                                          <p:spTgt spid="244811"/>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44812"/>
                                        </p:tgtEl>
                                        <p:attrNameLst>
                                          <p:attrName>style.visibility</p:attrName>
                                        </p:attrNameLst>
                                      </p:cBhvr>
                                      <p:to>
                                        <p:strVal val="visible"/>
                                      </p:to>
                                    </p:set>
                                    <p:anim calcmode="lin" valueType="num">
                                      <p:cBhvr additive="base">
                                        <p:cTn id="82" dur="500" fill="hold"/>
                                        <p:tgtEl>
                                          <p:spTgt spid="244812"/>
                                        </p:tgtEl>
                                        <p:attrNameLst>
                                          <p:attrName>ppt_x</p:attrName>
                                        </p:attrNameLst>
                                      </p:cBhvr>
                                      <p:tavLst>
                                        <p:tav tm="0">
                                          <p:val>
                                            <p:strVal val="#ppt_x"/>
                                          </p:val>
                                        </p:tav>
                                        <p:tav tm="100000">
                                          <p:val>
                                            <p:strVal val="#ppt_x"/>
                                          </p:val>
                                        </p:tav>
                                      </p:tavLst>
                                    </p:anim>
                                    <p:anim calcmode="lin" valueType="num">
                                      <p:cBhvr additive="base">
                                        <p:cTn id="83" dur="500" fill="hold"/>
                                        <p:tgtEl>
                                          <p:spTgt spid="24481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244808"/>
                                        </p:tgtEl>
                                        <p:attrNameLst>
                                          <p:attrName>style.visibility</p:attrName>
                                        </p:attrNameLst>
                                      </p:cBhvr>
                                      <p:to>
                                        <p:strVal val="visible"/>
                                      </p:to>
                                    </p:set>
                                    <p:animEffect transition="in" filter="blinds(horizontal)">
                                      <p:cBhvr>
                                        <p:cTn id="88" dur="500"/>
                                        <p:tgtEl>
                                          <p:spTgt spid="244808"/>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44814"/>
                                        </p:tgtEl>
                                        <p:attrNameLst>
                                          <p:attrName>style.visibility</p:attrName>
                                        </p:attrNameLst>
                                      </p:cBhvr>
                                      <p:to>
                                        <p:strVal val="visible"/>
                                      </p:to>
                                    </p:set>
                                    <p:anim calcmode="lin" valueType="num">
                                      <p:cBhvr additive="base">
                                        <p:cTn id="93" dur="500" fill="hold"/>
                                        <p:tgtEl>
                                          <p:spTgt spid="244814"/>
                                        </p:tgtEl>
                                        <p:attrNameLst>
                                          <p:attrName>ppt_x</p:attrName>
                                        </p:attrNameLst>
                                      </p:cBhvr>
                                      <p:tavLst>
                                        <p:tav tm="0">
                                          <p:val>
                                            <p:strVal val="#ppt_x"/>
                                          </p:val>
                                        </p:tav>
                                        <p:tav tm="100000">
                                          <p:val>
                                            <p:strVal val="#ppt_x"/>
                                          </p:val>
                                        </p:tav>
                                      </p:tavLst>
                                    </p:anim>
                                    <p:anim calcmode="lin" valueType="num">
                                      <p:cBhvr additive="base">
                                        <p:cTn id="94" dur="500" fill="hold"/>
                                        <p:tgtEl>
                                          <p:spTgt spid="24481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5" presetClass="entr" presetSubtype="0" fill="hold" grpId="0" nodeType="clickEffect">
                                  <p:stCondLst>
                                    <p:cond delay="0"/>
                                  </p:stCondLst>
                                  <p:childTnLst>
                                    <p:set>
                                      <p:cBhvr>
                                        <p:cTn id="98" dur="1" fill="hold">
                                          <p:stCondLst>
                                            <p:cond delay="0"/>
                                          </p:stCondLst>
                                        </p:cTn>
                                        <p:tgtEl>
                                          <p:spTgt spid="244813"/>
                                        </p:tgtEl>
                                        <p:attrNameLst>
                                          <p:attrName>style.visibility</p:attrName>
                                        </p:attrNameLst>
                                      </p:cBhvr>
                                      <p:to>
                                        <p:strVal val="visible"/>
                                      </p:to>
                                    </p:set>
                                    <p:anim calcmode="lin" valueType="num">
                                      <p:cBhvr>
                                        <p:cTn id="99" dur="1000" fill="hold"/>
                                        <p:tgtEl>
                                          <p:spTgt spid="244813"/>
                                        </p:tgtEl>
                                        <p:attrNameLst>
                                          <p:attrName>ppt_w</p:attrName>
                                        </p:attrNameLst>
                                      </p:cBhvr>
                                      <p:tavLst>
                                        <p:tav tm="0">
                                          <p:val>
                                            <p:strVal val="#ppt_w*0.70"/>
                                          </p:val>
                                        </p:tav>
                                        <p:tav tm="100000">
                                          <p:val>
                                            <p:strVal val="#ppt_w"/>
                                          </p:val>
                                        </p:tav>
                                      </p:tavLst>
                                    </p:anim>
                                    <p:anim calcmode="lin" valueType="num">
                                      <p:cBhvr>
                                        <p:cTn id="100" dur="1000" fill="hold"/>
                                        <p:tgtEl>
                                          <p:spTgt spid="244813"/>
                                        </p:tgtEl>
                                        <p:attrNameLst>
                                          <p:attrName>ppt_h</p:attrName>
                                        </p:attrNameLst>
                                      </p:cBhvr>
                                      <p:tavLst>
                                        <p:tav tm="0">
                                          <p:val>
                                            <p:strVal val="#ppt_h"/>
                                          </p:val>
                                        </p:tav>
                                        <p:tav tm="100000">
                                          <p:val>
                                            <p:strVal val="#ppt_h"/>
                                          </p:val>
                                        </p:tav>
                                      </p:tavLst>
                                    </p:anim>
                                    <p:animEffect transition="in" filter="fade">
                                      <p:cBhvr>
                                        <p:cTn id="101" dur="1000"/>
                                        <p:tgtEl>
                                          <p:spTgt spid="244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55" grpId="0" animBg="1"/>
      <p:bldP spid="343069" grpId="0" animBg="1"/>
      <p:bldP spid="343070" grpId="0" animBg="1"/>
      <p:bldP spid="343071" grpId="0" animBg="1"/>
      <p:bldP spid="343072" grpId="0" animBg="1"/>
      <p:bldP spid="343073" grpId="0" animBg="1"/>
      <p:bldP spid="244796" grpId="0"/>
      <p:bldP spid="244810" grpId="0" animBg="1"/>
      <p:bldP spid="244811" grpId="0" animBg="1"/>
      <p:bldP spid="244812" grpId="0" animBg="1"/>
      <p:bldP spid="244813" grpId="0" animBg="1"/>
      <p:bldP spid="2448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Slide Number Placeholder 5"/>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sp>
        <p:nvSpPr>
          <p:cNvPr id="11267" name="AutoShape 2" descr="2Q=="/>
          <p:cNvSpPr>
            <a:spLocks noChangeAspect="1"/>
          </p:cNvSpPr>
          <p:nvPr/>
        </p:nvSpPr>
        <p:spPr>
          <a:xfrm>
            <a:off x="4419600" y="3276600"/>
            <a:ext cx="304800" cy="304800"/>
          </a:xfrm>
          <a:prstGeom prst="rect">
            <a:avLst/>
          </a:prstGeom>
          <a:noFill/>
          <a:ln w="9525">
            <a:noFill/>
          </a:ln>
        </p:spPr>
        <p:txBody>
          <a:bodyPr/>
          <a:p>
            <a:endParaRPr lang="vi-VN" altLang="x-none" sz="1800" b="0" dirty="0">
              <a:latin typeface="Arial" panose="020B0604020202020204" pitchFamily="34" charset="0"/>
            </a:endParaRPr>
          </a:p>
        </p:txBody>
      </p:sp>
      <p:sp>
        <p:nvSpPr>
          <p:cNvPr id="11268" name="AutoShape 3" descr="2Q=="/>
          <p:cNvSpPr>
            <a:spLocks noChangeAspect="1"/>
          </p:cNvSpPr>
          <p:nvPr/>
        </p:nvSpPr>
        <p:spPr>
          <a:xfrm>
            <a:off x="4419600" y="3276600"/>
            <a:ext cx="304800" cy="304800"/>
          </a:xfrm>
          <a:prstGeom prst="rect">
            <a:avLst/>
          </a:prstGeom>
          <a:noFill/>
          <a:ln w="9525">
            <a:noFill/>
          </a:ln>
        </p:spPr>
        <p:txBody>
          <a:bodyPr/>
          <a:p>
            <a:endParaRPr lang="vi-VN" altLang="x-none" sz="1800" b="0" dirty="0">
              <a:latin typeface="Arial" panose="020B0604020202020204" pitchFamily="34" charset="0"/>
            </a:endParaRPr>
          </a:p>
        </p:txBody>
      </p:sp>
      <p:grpSp>
        <p:nvGrpSpPr>
          <p:cNvPr id="11269" name="Group 12"/>
          <p:cNvGrpSpPr/>
          <p:nvPr/>
        </p:nvGrpSpPr>
        <p:grpSpPr>
          <a:xfrm>
            <a:off x="8153400" y="704850"/>
            <a:ext cx="914400" cy="787400"/>
            <a:chOff x="1878" y="1200"/>
            <a:chExt cx="1298" cy="1415"/>
          </a:xfrm>
        </p:grpSpPr>
        <p:pic>
          <p:nvPicPr>
            <p:cNvPr id="11298" name="Picture 13" descr="BORDR694"/>
            <p:cNvPicPr>
              <a:picLocks noChangeAspect="1"/>
            </p:cNvPicPr>
            <p:nvPr/>
          </p:nvPicPr>
          <p:blipFill>
            <a:blip r:embed="rId1"/>
            <a:stretch>
              <a:fillRect/>
            </a:stretch>
          </p:blipFill>
          <p:spPr>
            <a:xfrm>
              <a:off x="1878" y="1200"/>
              <a:ext cx="1298" cy="1415"/>
            </a:xfrm>
            <a:prstGeom prst="rect">
              <a:avLst/>
            </a:prstGeom>
            <a:solidFill>
              <a:srgbClr val="0000FF"/>
            </a:solidFill>
            <a:ln w="57150" cap="flat" cmpd="thinThick">
              <a:solidFill>
                <a:srgbClr val="CC3300"/>
              </a:solidFill>
              <a:prstDash val="solid"/>
              <a:miter/>
              <a:headEnd type="none" w="med" len="med"/>
              <a:tailEnd type="none" w="med" len="med"/>
            </a:ln>
          </p:spPr>
        </p:pic>
        <p:pic>
          <p:nvPicPr>
            <p:cNvPr id="11299" name="Picture 14" descr="HOURGL_1"/>
            <p:cNvPicPr>
              <a:picLocks noChangeAspect="1"/>
            </p:cNvPicPr>
            <p:nvPr/>
          </p:nvPicPr>
          <p:blipFill>
            <a:blip r:embed="rId2">
              <a:lum bright="-6000" contrast="18000"/>
            </a:blip>
            <a:stretch>
              <a:fillRect/>
            </a:stretch>
          </p:blipFill>
          <p:spPr>
            <a:xfrm>
              <a:off x="2112" y="1440"/>
              <a:ext cx="816" cy="960"/>
            </a:xfrm>
            <a:prstGeom prst="rect">
              <a:avLst/>
            </a:prstGeom>
            <a:solidFill>
              <a:srgbClr val="0000FF"/>
            </a:solidFill>
            <a:ln w="9525">
              <a:noFill/>
            </a:ln>
          </p:spPr>
        </p:pic>
      </p:grpSp>
      <p:sp>
        <p:nvSpPr>
          <p:cNvPr id="343055" name="Text Box 15"/>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10</a:t>
            </a:r>
            <a:endParaRPr sz="4000" dirty="0">
              <a:solidFill>
                <a:srgbClr val="FF0000"/>
              </a:solidFill>
              <a:latin typeface="Arial" panose="020B0604020202020204" pitchFamily="34" charset="0"/>
            </a:endParaRPr>
          </a:p>
        </p:txBody>
      </p:sp>
      <p:sp>
        <p:nvSpPr>
          <p:cNvPr id="343056" name="Text Box 16"/>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09</a:t>
            </a:r>
            <a:endParaRPr sz="4000" dirty="0">
              <a:solidFill>
                <a:srgbClr val="FF0000"/>
              </a:solidFill>
              <a:latin typeface="Arial" panose="020B0604020202020204" pitchFamily="34" charset="0"/>
            </a:endParaRPr>
          </a:p>
        </p:txBody>
      </p:sp>
      <p:sp>
        <p:nvSpPr>
          <p:cNvPr id="343057" name="Text Box 17"/>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08</a:t>
            </a:r>
            <a:endParaRPr sz="4000" dirty="0">
              <a:solidFill>
                <a:srgbClr val="FF0000"/>
              </a:solidFill>
              <a:latin typeface="Arial" panose="020B0604020202020204" pitchFamily="34" charset="0"/>
            </a:endParaRPr>
          </a:p>
        </p:txBody>
      </p:sp>
      <p:sp>
        <p:nvSpPr>
          <p:cNvPr id="343058" name="Text Box 18"/>
          <p:cNvSpPr txBox="1"/>
          <p:nvPr/>
        </p:nvSpPr>
        <p:spPr>
          <a:xfrm>
            <a:off x="8172450" y="704850"/>
            <a:ext cx="89535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07</a:t>
            </a:r>
            <a:endParaRPr sz="4000" dirty="0">
              <a:solidFill>
                <a:srgbClr val="FF0000"/>
              </a:solidFill>
              <a:latin typeface="Arial" panose="020B0604020202020204" pitchFamily="34" charset="0"/>
            </a:endParaRPr>
          </a:p>
        </p:txBody>
      </p:sp>
      <p:sp>
        <p:nvSpPr>
          <p:cNvPr id="343059" name="Text Box 19"/>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06</a:t>
            </a:r>
            <a:endParaRPr sz="4000" dirty="0">
              <a:solidFill>
                <a:srgbClr val="FF0000"/>
              </a:solidFill>
              <a:latin typeface="Arial" panose="020B0604020202020204" pitchFamily="34" charset="0"/>
            </a:endParaRPr>
          </a:p>
        </p:txBody>
      </p:sp>
      <p:sp>
        <p:nvSpPr>
          <p:cNvPr id="343060" name="Text Box 20"/>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05</a:t>
            </a:r>
            <a:endParaRPr sz="4000" dirty="0">
              <a:solidFill>
                <a:srgbClr val="FF0000"/>
              </a:solidFill>
              <a:latin typeface="Arial" panose="020B0604020202020204" pitchFamily="34" charset="0"/>
            </a:endParaRPr>
          </a:p>
        </p:txBody>
      </p:sp>
      <p:sp>
        <p:nvSpPr>
          <p:cNvPr id="343061" name="Text Box 21"/>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04</a:t>
            </a:r>
            <a:endParaRPr sz="4000" dirty="0">
              <a:solidFill>
                <a:srgbClr val="FF0000"/>
              </a:solidFill>
              <a:latin typeface="Arial" panose="020B0604020202020204" pitchFamily="34" charset="0"/>
            </a:endParaRPr>
          </a:p>
        </p:txBody>
      </p:sp>
      <p:sp>
        <p:nvSpPr>
          <p:cNvPr id="343062" name="Text Box 22"/>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03</a:t>
            </a:r>
            <a:endParaRPr sz="4000" dirty="0">
              <a:solidFill>
                <a:srgbClr val="FF0000"/>
              </a:solidFill>
              <a:latin typeface="Arial" panose="020B0604020202020204" pitchFamily="34" charset="0"/>
            </a:endParaRPr>
          </a:p>
        </p:txBody>
      </p:sp>
      <p:sp>
        <p:nvSpPr>
          <p:cNvPr id="343063" name="Text Box 23"/>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02</a:t>
            </a:r>
            <a:endParaRPr sz="4000" dirty="0">
              <a:solidFill>
                <a:srgbClr val="FF0000"/>
              </a:solidFill>
              <a:latin typeface="Arial" panose="020B0604020202020204" pitchFamily="34" charset="0"/>
            </a:endParaRPr>
          </a:p>
        </p:txBody>
      </p:sp>
      <p:sp>
        <p:nvSpPr>
          <p:cNvPr id="343064" name="Text Box 24"/>
          <p:cNvSpPr txBox="1"/>
          <p:nvPr/>
        </p:nvSpPr>
        <p:spPr>
          <a:xfrm>
            <a:off x="8153400" y="704850"/>
            <a:ext cx="914400" cy="711200"/>
          </a:xfrm>
          <a:prstGeom prst="rect">
            <a:avLst/>
          </a:prstGeom>
          <a:solidFill>
            <a:srgbClr val="00FFFF"/>
          </a:solidFill>
          <a:ln w="9525" cap="flat" cmpd="sng">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01</a:t>
            </a:r>
            <a:endParaRPr sz="4000" dirty="0">
              <a:solidFill>
                <a:srgbClr val="FF0000"/>
              </a:solidFill>
              <a:latin typeface="Arial" panose="020B0604020202020204" pitchFamily="34" charset="0"/>
            </a:endParaRPr>
          </a:p>
        </p:txBody>
      </p:sp>
      <p:grpSp>
        <p:nvGrpSpPr>
          <p:cNvPr id="11280" name="Group 25"/>
          <p:cNvGrpSpPr/>
          <p:nvPr/>
        </p:nvGrpSpPr>
        <p:grpSpPr>
          <a:xfrm>
            <a:off x="8153400" y="76200"/>
            <a:ext cx="914400" cy="762000"/>
            <a:chOff x="1878" y="1200"/>
            <a:chExt cx="1298" cy="1415"/>
          </a:xfrm>
        </p:grpSpPr>
        <p:pic>
          <p:nvPicPr>
            <p:cNvPr id="11296" name="Picture 26" descr="BORDR694"/>
            <p:cNvPicPr>
              <a:picLocks noChangeAspect="1"/>
            </p:cNvPicPr>
            <p:nvPr/>
          </p:nvPicPr>
          <p:blipFill>
            <a:blip r:embed="rId1"/>
            <a:stretch>
              <a:fillRect/>
            </a:stretch>
          </p:blipFill>
          <p:spPr>
            <a:xfrm>
              <a:off x="1878" y="1200"/>
              <a:ext cx="1298" cy="1415"/>
            </a:xfrm>
            <a:prstGeom prst="rect">
              <a:avLst/>
            </a:prstGeom>
            <a:solidFill>
              <a:srgbClr val="0000FF"/>
            </a:solidFill>
            <a:ln w="57150" cap="flat" cmpd="thinThick">
              <a:solidFill>
                <a:srgbClr val="CC3300"/>
              </a:solidFill>
              <a:prstDash val="solid"/>
              <a:miter/>
              <a:headEnd type="none" w="med" len="med"/>
              <a:tailEnd type="none" w="med" len="med"/>
            </a:ln>
          </p:spPr>
        </p:pic>
        <p:pic>
          <p:nvPicPr>
            <p:cNvPr id="11297" name="Picture 27" descr="HOURGL_1"/>
            <p:cNvPicPr>
              <a:picLocks noChangeAspect="1"/>
            </p:cNvPicPr>
            <p:nvPr/>
          </p:nvPicPr>
          <p:blipFill>
            <a:blip r:embed="rId2">
              <a:lum bright="-6000" contrast="18000"/>
            </a:blip>
            <a:stretch>
              <a:fillRect/>
            </a:stretch>
          </p:blipFill>
          <p:spPr>
            <a:xfrm>
              <a:off x="2112" y="1440"/>
              <a:ext cx="816" cy="960"/>
            </a:xfrm>
            <a:prstGeom prst="rect">
              <a:avLst/>
            </a:prstGeom>
            <a:solidFill>
              <a:srgbClr val="0000FF"/>
            </a:solidFill>
            <a:ln w="9525">
              <a:noFill/>
            </a:ln>
          </p:spPr>
        </p:pic>
      </p:grpSp>
      <p:sp>
        <p:nvSpPr>
          <p:cNvPr id="343068" name="Text Box 28"/>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00</a:t>
            </a:r>
            <a:endParaRPr sz="4000" dirty="0">
              <a:solidFill>
                <a:srgbClr val="FF0000"/>
              </a:solidFill>
              <a:latin typeface="Arial" panose="020B0604020202020204" pitchFamily="34" charset="0"/>
            </a:endParaRPr>
          </a:p>
        </p:txBody>
      </p:sp>
      <p:sp>
        <p:nvSpPr>
          <p:cNvPr id="343069" name="Text Box 29"/>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11</a:t>
            </a:r>
            <a:endParaRPr sz="4000" dirty="0">
              <a:solidFill>
                <a:srgbClr val="FF0000"/>
              </a:solidFill>
              <a:latin typeface="Arial" panose="020B0604020202020204" pitchFamily="34" charset="0"/>
            </a:endParaRPr>
          </a:p>
        </p:txBody>
      </p:sp>
      <p:sp>
        <p:nvSpPr>
          <p:cNvPr id="343070" name="Text Box 30"/>
          <p:cNvSpPr txBox="1"/>
          <p:nvPr/>
        </p:nvSpPr>
        <p:spPr>
          <a:xfrm>
            <a:off x="8153400" y="70485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12</a:t>
            </a:r>
            <a:endParaRPr sz="4000" dirty="0">
              <a:solidFill>
                <a:srgbClr val="FF0000"/>
              </a:solidFill>
              <a:latin typeface="Arial" panose="020B0604020202020204" pitchFamily="34" charset="0"/>
            </a:endParaRPr>
          </a:p>
        </p:txBody>
      </p:sp>
      <p:sp>
        <p:nvSpPr>
          <p:cNvPr id="343071" name="Text Box 31"/>
          <p:cNvSpPr txBox="1"/>
          <p:nvPr/>
        </p:nvSpPr>
        <p:spPr>
          <a:xfrm>
            <a:off x="8153400" y="704850"/>
            <a:ext cx="8382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13</a:t>
            </a:r>
            <a:endParaRPr sz="4000" dirty="0">
              <a:solidFill>
                <a:srgbClr val="FF0000"/>
              </a:solidFill>
              <a:latin typeface="Arial" panose="020B0604020202020204" pitchFamily="34" charset="0"/>
            </a:endParaRPr>
          </a:p>
        </p:txBody>
      </p:sp>
      <p:sp>
        <p:nvSpPr>
          <p:cNvPr id="343072" name="Text Box 32"/>
          <p:cNvSpPr txBox="1"/>
          <p:nvPr/>
        </p:nvSpPr>
        <p:spPr>
          <a:xfrm>
            <a:off x="8229600" y="68580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14</a:t>
            </a:r>
            <a:endParaRPr sz="4000" dirty="0">
              <a:solidFill>
                <a:srgbClr val="FF0000"/>
              </a:solidFill>
              <a:latin typeface="Arial" panose="020B0604020202020204" pitchFamily="34" charset="0"/>
            </a:endParaRPr>
          </a:p>
        </p:txBody>
      </p:sp>
      <p:sp>
        <p:nvSpPr>
          <p:cNvPr id="343073" name="Text Box 33"/>
          <p:cNvSpPr txBox="1"/>
          <p:nvPr/>
        </p:nvSpPr>
        <p:spPr>
          <a:xfrm>
            <a:off x="8229600" y="685800"/>
            <a:ext cx="914400" cy="758825"/>
          </a:xfrm>
          <a:prstGeom prst="rect">
            <a:avLst/>
          </a:prstGeom>
          <a:solidFill>
            <a:srgbClr val="00FFFF"/>
          </a:solidFill>
          <a:ln w="57150" cap="flat" cmpd="thinThick">
            <a:solidFill>
              <a:srgbClr val="CC3300"/>
            </a:solidFill>
            <a:prstDash val="solid"/>
            <a:miter/>
            <a:headEnd type="none" w="med" len="med"/>
            <a:tailEnd type="none" w="med" len="med"/>
          </a:ln>
        </p:spPr>
        <p:txBody>
          <a:bodyPr>
            <a:spAutoFit/>
          </a:bodyPr>
          <a:p>
            <a:pPr>
              <a:spcBef>
                <a:spcPct val="50000"/>
              </a:spcBef>
            </a:pPr>
            <a:r>
              <a:rPr sz="4000" dirty="0">
                <a:solidFill>
                  <a:srgbClr val="FF0000"/>
                </a:solidFill>
                <a:latin typeface="Arial" panose="020B0604020202020204" pitchFamily="34" charset="0"/>
              </a:rPr>
              <a:t>15</a:t>
            </a:r>
            <a:endParaRPr sz="4000" dirty="0">
              <a:solidFill>
                <a:srgbClr val="FF0000"/>
              </a:solidFill>
              <a:latin typeface="Arial" panose="020B0604020202020204" pitchFamily="34" charset="0"/>
            </a:endParaRPr>
          </a:p>
        </p:txBody>
      </p:sp>
      <p:grpSp>
        <p:nvGrpSpPr>
          <p:cNvPr id="20" name="Group 143"/>
          <p:cNvGrpSpPr/>
          <p:nvPr/>
        </p:nvGrpSpPr>
        <p:grpSpPr>
          <a:xfrm>
            <a:off x="3690938" y="252413"/>
            <a:ext cx="3036887" cy="1065212"/>
            <a:chOff x="4512" y="288"/>
            <a:chExt cx="1008" cy="1584"/>
          </a:xfrm>
        </p:grpSpPr>
        <p:sp>
          <p:nvSpPr>
            <p:cNvPr id="11294" name="AutoShape 144"/>
            <p:cNvSpPr/>
            <p:nvPr/>
          </p:nvSpPr>
          <p:spPr>
            <a:xfrm>
              <a:off x="4512" y="288"/>
              <a:ext cx="1008" cy="1584"/>
            </a:xfrm>
            <a:prstGeom prst="irregularSeal2">
              <a:avLst/>
            </a:prstGeom>
            <a:solidFill>
              <a:srgbClr val="FFCC00"/>
            </a:solidFill>
            <a:ln w="9525" cap="flat" cmpd="sng">
              <a:solidFill>
                <a:srgbClr val="FF3300"/>
              </a:solidFill>
              <a:prstDash val="solid"/>
              <a:miter/>
              <a:headEnd type="none" w="med" len="med"/>
              <a:tailEnd type="none" w="med" len="med"/>
            </a:ln>
          </p:spPr>
          <p:txBody>
            <a:bodyPr wrap="none" anchor="ctr" anchorCtr="0"/>
            <a:p>
              <a:endParaRPr lang="vi-VN" altLang="x-none" sz="1800" b="0" dirty="0">
                <a:latin typeface="Arial" panose="020B0604020202020204" pitchFamily="34" charset="0"/>
              </a:endParaRPr>
            </a:p>
          </p:txBody>
        </p:sp>
        <p:sp>
          <p:nvSpPr>
            <p:cNvPr id="11295" name="WordArt 145"/>
            <p:cNvSpPr>
              <a:spLocks noTextEdit="1"/>
            </p:cNvSpPr>
            <p:nvPr/>
          </p:nvSpPr>
          <p:spPr>
            <a:xfrm>
              <a:off x="4704" y="864"/>
              <a:ext cx="528" cy="336"/>
            </a:xfrm>
            <a:prstGeom prst="rect">
              <a:avLst/>
            </a:prstGeom>
          </p:spPr>
          <p:txBody>
            <a:bodyPr wrap="none" fromWordArt="1">
              <a:prstTxWarp prst="textPlain">
                <a:avLst>
                  <a:gd name="adj" fmla="val 50000"/>
                </a:avLst>
              </a:prstTxWarp>
              <a:normAutofit/>
            </a:bodyPr>
            <a:p>
              <a:pPr algn="ctr"/>
              <a:r>
                <a:rPr lang="en-US" sz="3600" b="1">
                  <a:ln w="19050" cap="flat" cmpd="sng">
                    <a:solidFill>
                      <a:srgbClr val="66FFCC"/>
                    </a:solidFill>
                    <a:prstDash val="solid"/>
                    <a:headEnd type="none" w="med" len="med"/>
                    <a:tailEnd type="none" w="med" len="med"/>
                  </a:ln>
                  <a:solidFill>
                    <a:srgbClr val="66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HẾT GIỜ</a:t>
              </a:r>
              <a:endParaRPr lang="en-US" sz="3600" b="1">
                <a:ln w="19050" cap="flat" cmpd="sng">
                  <a:solidFill>
                    <a:srgbClr val="66FFCC"/>
                  </a:solidFill>
                  <a:prstDash val="solid"/>
                  <a:headEnd type="none" w="med" len="med"/>
                  <a:tailEnd type="none" w="med" len="med"/>
                </a:ln>
                <a:solidFill>
                  <a:srgbClr val="66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grpSp>
      <p:sp>
        <p:nvSpPr>
          <p:cNvPr id="11288" name="Text Box 29"/>
          <p:cNvSpPr txBox="1"/>
          <p:nvPr/>
        </p:nvSpPr>
        <p:spPr>
          <a:xfrm>
            <a:off x="652463" y="2051050"/>
            <a:ext cx="7707312" cy="579438"/>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sp>
        <p:nvSpPr>
          <p:cNvPr id="11289" name="Text Box 30"/>
          <p:cNvSpPr txBox="1"/>
          <p:nvPr/>
        </p:nvSpPr>
        <p:spPr>
          <a:xfrm>
            <a:off x="561975" y="2103438"/>
            <a:ext cx="8189913" cy="579437"/>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sp>
        <p:nvSpPr>
          <p:cNvPr id="11290" name="Text Box 31"/>
          <p:cNvSpPr txBox="1"/>
          <p:nvPr/>
        </p:nvSpPr>
        <p:spPr>
          <a:xfrm>
            <a:off x="822325" y="1973263"/>
            <a:ext cx="7839075" cy="579437"/>
          </a:xfrm>
          <a:prstGeom prst="rect">
            <a:avLst/>
          </a:prstGeom>
          <a:noFill/>
          <a:ln w="9525">
            <a:noFill/>
          </a:ln>
        </p:spPr>
        <p:txBody>
          <a:bodyPr>
            <a:spAutoFit/>
          </a:bodyPr>
          <a:p>
            <a:pPr>
              <a:spcBef>
                <a:spcPct val="50000"/>
              </a:spcBef>
            </a:pPr>
            <a:endParaRPr b="0" dirty="0">
              <a:latin typeface="Arial" panose="020B0604020202020204" pitchFamily="34" charset="0"/>
            </a:endParaRPr>
          </a:p>
        </p:txBody>
      </p:sp>
      <p:pic>
        <p:nvPicPr>
          <p:cNvPr id="11291" name="Picture 49" descr="Kết quả hình ảnh cho Cảnh bãi biển Thiên Cầm"/>
          <p:cNvPicPr>
            <a:picLocks noChangeAspect="1"/>
          </p:cNvPicPr>
          <p:nvPr/>
        </p:nvPicPr>
        <p:blipFill>
          <a:blip r:embed="rId3"/>
          <a:stretch>
            <a:fillRect/>
          </a:stretch>
        </p:blipFill>
        <p:spPr>
          <a:xfrm>
            <a:off x="368300" y="1811338"/>
            <a:ext cx="8010525" cy="3887787"/>
          </a:xfrm>
          <a:prstGeom prst="rect">
            <a:avLst/>
          </a:prstGeom>
          <a:noFill/>
          <a:ln w="9525">
            <a:noFill/>
          </a:ln>
        </p:spPr>
      </p:pic>
      <p:pic>
        <p:nvPicPr>
          <p:cNvPr id="246834" name="Picture 50" descr="Kết quả hình ảnh cho Cảnh bãi biển Thiên Cầm"/>
          <p:cNvPicPr>
            <a:picLocks noChangeAspect="1"/>
          </p:cNvPicPr>
          <p:nvPr/>
        </p:nvPicPr>
        <p:blipFill>
          <a:blip r:embed="rId3"/>
          <a:stretch>
            <a:fillRect/>
          </a:stretch>
        </p:blipFill>
        <p:spPr>
          <a:xfrm>
            <a:off x="349250" y="1819275"/>
            <a:ext cx="8010525" cy="3887788"/>
          </a:xfrm>
          <a:prstGeom prst="rect">
            <a:avLst/>
          </a:prstGeom>
          <a:noFill/>
          <a:ln w="9525">
            <a:noFill/>
          </a:ln>
        </p:spPr>
      </p:pic>
      <p:sp>
        <p:nvSpPr>
          <p:cNvPr id="246835" name="Text Box 51"/>
          <p:cNvSpPr txBox="1"/>
          <p:nvPr/>
        </p:nvSpPr>
        <p:spPr>
          <a:xfrm>
            <a:off x="2755900" y="6091238"/>
            <a:ext cx="2960688" cy="579437"/>
          </a:xfrm>
          <a:prstGeom prst="rect">
            <a:avLst/>
          </a:prstGeom>
          <a:noFill/>
          <a:ln w="9525">
            <a:noFill/>
          </a:ln>
        </p:spPr>
        <p:txBody>
          <a:bodyPr wrap="none">
            <a:spAutoFit/>
          </a:bodyPr>
          <a:p>
            <a:r>
              <a:rPr b="0" dirty="0">
                <a:latin typeface="Times New Roman" panose="02020603050405020304" pitchFamily="18" charset="0"/>
              </a:rPr>
              <a:t>Biển Thiên Cầm</a:t>
            </a:r>
            <a:endParaRPr b="0" dirty="0">
              <a:latin typeface="Times New Roman" panose="02020603050405020304" pitchFamily="18" charset="0"/>
            </a:endParaRPr>
          </a:p>
        </p:txBody>
      </p:sp>
    </p:spTree>
  </p:cSld>
  <p:clrMapOvr>
    <a:masterClrMapping/>
  </p:clrMapOvr>
  <p:transition>
    <p:wedg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43073"/>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343073"/>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343072"/>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343072"/>
                                        </p:tgtEl>
                                        <p:attrNameLst>
                                          <p:attrName>style.visibility</p:attrName>
                                        </p:attrNameLst>
                                      </p:cBhvr>
                                      <p:to>
                                        <p:strVal val="hidden"/>
                                      </p:to>
                                    </p:set>
                                    <p:audio>
                                      <p:cMediaNode>
                                        <p:cTn display="0" masterRel="sameClick">
                                          <p:stCondLst>
                                            <p:cond evt="begin" delay="0">
                                              <p:tn val="8"/>
                                            </p:cond>
                                          </p:stCondLst>
                                          <p:endCondLst>
                                            <p:cond evt="onStopAudio" delay="0">
                                              <p:tgtEl>
                                                <p:sldTgt/>
                                              </p:tgtEl>
                                            </p:cond>
                                          </p:endCondLst>
                                        </p:cTn>
                                        <p:tgtEl>
                                          <p:sndTgt r:embed="rId4" name="cashre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43071"/>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343071"/>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4" name="cashre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43070"/>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343070"/>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4" name="cashre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4306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4306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4" name="cashre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43055"/>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43055"/>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par>
                          <p:cTn id="22" fill="hold">
                            <p:stCondLst>
                              <p:cond delay="6000"/>
                            </p:stCondLst>
                            <p:childTnLst>
                              <p:par>
                                <p:cTn id="23" presetID="11" presetClass="entr" presetSubtype="0" fill="hold" nodeType="afterEffect">
                                  <p:stCondLst>
                                    <p:cond delay="0"/>
                                  </p:stCondLst>
                                  <p:childTnLst>
                                    <p:set>
                                      <p:cBhvr>
                                        <p:cTn id="24" dur="1000">
                                          <p:stCondLst>
                                            <p:cond delay="0"/>
                                          </p:stCondLst>
                                        </p:cTn>
                                        <p:tgtEl>
                                          <p:spTgt spid="343056"/>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43056"/>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4" name="cashreg.wav"/>
                                        </p:tgtEl>
                                      </p:cMediaNode>
                                    </p:audio>
                                  </p:subTnLst>
                                </p:cTn>
                              </p:par>
                            </p:childTnLst>
                          </p:cTn>
                        </p:par>
                        <p:par>
                          <p:cTn id="25" fill="hold">
                            <p:stCondLst>
                              <p:cond delay="7000"/>
                            </p:stCondLst>
                            <p:childTnLst>
                              <p:par>
                                <p:cTn id="26" presetID="11" presetClass="entr" presetSubtype="0" fill="hold" nodeType="afterEffect">
                                  <p:stCondLst>
                                    <p:cond delay="0"/>
                                  </p:stCondLst>
                                  <p:childTnLst>
                                    <p:set>
                                      <p:cBhvr>
                                        <p:cTn id="27" dur="1000">
                                          <p:stCondLst>
                                            <p:cond delay="0"/>
                                          </p:stCondLst>
                                        </p:cTn>
                                        <p:tgtEl>
                                          <p:spTgt spid="343057"/>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43057"/>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4" name="cashreg.wav"/>
                                        </p:tgtEl>
                                      </p:cMediaNode>
                                    </p:audio>
                                  </p:subTnLst>
                                </p:cTn>
                              </p:par>
                            </p:childTnLst>
                          </p:cTn>
                        </p:par>
                        <p:par>
                          <p:cTn id="28" fill="hold">
                            <p:stCondLst>
                              <p:cond delay="8000"/>
                            </p:stCondLst>
                            <p:childTnLst>
                              <p:par>
                                <p:cTn id="29" presetID="11" presetClass="entr" presetSubtype="0" fill="hold" nodeType="afterEffect">
                                  <p:stCondLst>
                                    <p:cond delay="0"/>
                                  </p:stCondLst>
                                  <p:childTnLst>
                                    <p:set>
                                      <p:cBhvr>
                                        <p:cTn id="30" dur="1000">
                                          <p:stCondLst>
                                            <p:cond delay="0"/>
                                          </p:stCondLst>
                                        </p:cTn>
                                        <p:tgtEl>
                                          <p:spTgt spid="343058"/>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43058"/>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4" name="cashreg.wav"/>
                                        </p:tgtEl>
                                      </p:cMediaNode>
                                    </p:audio>
                                  </p:subTnLst>
                                </p:cTn>
                              </p:par>
                            </p:childTnLst>
                          </p:cTn>
                        </p:par>
                        <p:par>
                          <p:cTn id="31" fill="hold">
                            <p:stCondLst>
                              <p:cond delay="9000"/>
                            </p:stCondLst>
                            <p:childTnLst>
                              <p:par>
                                <p:cTn id="32" presetID="11" presetClass="entr" presetSubtype="0" fill="hold" nodeType="afterEffect">
                                  <p:stCondLst>
                                    <p:cond delay="0"/>
                                  </p:stCondLst>
                                  <p:childTnLst>
                                    <p:set>
                                      <p:cBhvr>
                                        <p:cTn id="33" dur="1000">
                                          <p:stCondLst>
                                            <p:cond delay="0"/>
                                          </p:stCondLst>
                                        </p:cTn>
                                        <p:tgtEl>
                                          <p:spTgt spid="343059"/>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3059"/>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4" name="cashreg.wav"/>
                                        </p:tgtEl>
                                      </p:cMediaNode>
                                    </p:audio>
                                  </p:subTnLst>
                                </p:cTn>
                              </p:par>
                            </p:childTnLst>
                          </p:cTn>
                        </p:par>
                        <p:par>
                          <p:cTn id="34" fill="hold">
                            <p:stCondLst>
                              <p:cond delay="10000"/>
                            </p:stCondLst>
                            <p:childTnLst>
                              <p:par>
                                <p:cTn id="35" presetID="11" presetClass="entr" presetSubtype="0" fill="hold" nodeType="afterEffect">
                                  <p:stCondLst>
                                    <p:cond delay="0"/>
                                  </p:stCondLst>
                                  <p:childTnLst>
                                    <p:set>
                                      <p:cBhvr>
                                        <p:cTn id="36" dur="1000">
                                          <p:stCondLst>
                                            <p:cond delay="0"/>
                                          </p:stCondLst>
                                        </p:cTn>
                                        <p:tgtEl>
                                          <p:spTgt spid="343060"/>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43060"/>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childTnLst>
                          </p:cTn>
                        </p:par>
                        <p:par>
                          <p:cTn id="37" fill="hold">
                            <p:stCondLst>
                              <p:cond delay="11000"/>
                            </p:stCondLst>
                            <p:childTnLst>
                              <p:par>
                                <p:cTn id="38" presetID="11" presetClass="entr" presetSubtype="0" fill="hold" nodeType="afterEffect">
                                  <p:stCondLst>
                                    <p:cond delay="0"/>
                                  </p:stCondLst>
                                  <p:childTnLst>
                                    <p:set>
                                      <p:cBhvr>
                                        <p:cTn id="39" dur="1000">
                                          <p:stCondLst>
                                            <p:cond delay="0"/>
                                          </p:stCondLst>
                                        </p:cTn>
                                        <p:tgtEl>
                                          <p:spTgt spid="343061"/>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43061"/>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4" name="cashreg.wav"/>
                                        </p:tgtEl>
                                      </p:cMediaNode>
                                    </p:audio>
                                  </p:subTnLst>
                                </p:cTn>
                              </p:par>
                            </p:childTnLst>
                          </p:cTn>
                        </p:par>
                        <p:par>
                          <p:cTn id="40" fill="hold">
                            <p:stCondLst>
                              <p:cond delay="12000"/>
                            </p:stCondLst>
                            <p:childTnLst>
                              <p:par>
                                <p:cTn id="41" presetID="11" presetClass="entr" presetSubtype="0" fill="hold" nodeType="afterEffect">
                                  <p:stCondLst>
                                    <p:cond delay="0"/>
                                  </p:stCondLst>
                                  <p:childTnLst>
                                    <p:set>
                                      <p:cBhvr>
                                        <p:cTn id="42" dur="1000">
                                          <p:stCondLst>
                                            <p:cond delay="0"/>
                                          </p:stCondLst>
                                        </p:cTn>
                                        <p:tgtEl>
                                          <p:spTgt spid="343062"/>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43062"/>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4" name="cashreg.wav"/>
                                        </p:tgtEl>
                                      </p:cMediaNode>
                                    </p:audio>
                                  </p:subTnLst>
                                </p:cTn>
                              </p:par>
                            </p:childTnLst>
                          </p:cTn>
                        </p:par>
                        <p:par>
                          <p:cTn id="43" fill="hold">
                            <p:stCondLst>
                              <p:cond delay="13000"/>
                            </p:stCondLst>
                            <p:childTnLst>
                              <p:par>
                                <p:cTn id="44" presetID="11" presetClass="entr" presetSubtype="0" fill="hold" nodeType="afterEffect">
                                  <p:stCondLst>
                                    <p:cond delay="0"/>
                                  </p:stCondLst>
                                  <p:childTnLst>
                                    <p:set>
                                      <p:cBhvr>
                                        <p:cTn id="45" dur="1000">
                                          <p:stCondLst>
                                            <p:cond delay="0"/>
                                          </p:stCondLst>
                                        </p:cTn>
                                        <p:tgtEl>
                                          <p:spTgt spid="343063"/>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43063"/>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4" name="cashreg.wav"/>
                                        </p:tgtEl>
                                      </p:cMediaNode>
                                    </p:audio>
                                  </p:subTnLst>
                                </p:cTn>
                              </p:par>
                            </p:childTnLst>
                          </p:cTn>
                        </p:par>
                        <p:par>
                          <p:cTn id="46" fill="hold">
                            <p:stCondLst>
                              <p:cond delay="14000"/>
                            </p:stCondLst>
                            <p:childTnLst>
                              <p:par>
                                <p:cTn id="47" presetID="11" presetClass="entr" presetSubtype="0" fill="hold" nodeType="afterEffect">
                                  <p:stCondLst>
                                    <p:cond delay="0"/>
                                  </p:stCondLst>
                                  <p:childTnLst>
                                    <p:set>
                                      <p:cBhvr>
                                        <p:cTn id="48" dur="1000">
                                          <p:stCondLst>
                                            <p:cond delay="0"/>
                                          </p:stCondLst>
                                        </p:cTn>
                                        <p:tgtEl>
                                          <p:spTgt spid="343064"/>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43064"/>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4" name="cashreg.wav"/>
                                        </p:tgtEl>
                                      </p:cMediaNode>
                                    </p:audio>
                                  </p:subTnLst>
                                </p:cTn>
                              </p:par>
                            </p:childTnLst>
                          </p:cTn>
                        </p:par>
                        <p:par>
                          <p:cTn id="49" fill="hold">
                            <p:stCondLst>
                              <p:cond delay="15000"/>
                            </p:stCondLst>
                            <p:childTnLst>
                              <p:par>
                                <p:cTn id="50" presetID="11" presetClass="entr" presetSubtype="0" fill="hold" nodeType="afterEffect">
                                  <p:stCondLst>
                                    <p:cond delay="0"/>
                                  </p:stCondLst>
                                  <p:childTnLst>
                                    <p:set>
                                      <p:cBhvr>
                                        <p:cTn id="51" dur="1000">
                                          <p:stCondLst>
                                            <p:cond delay="0"/>
                                          </p:stCondLst>
                                        </p:cTn>
                                        <p:tgtEl>
                                          <p:spTgt spid="343068"/>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43068"/>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5" name="bomb.wav"/>
                                        </p:tgtEl>
                                      </p:cMediaNode>
                                    </p:audio>
                                  </p:sub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246834"/>
                                        </p:tgtEl>
                                        <p:attrNameLst>
                                          <p:attrName>style.visibility</p:attrName>
                                        </p:attrNameLst>
                                      </p:cBhvr>
                                      <p:to>
                                        <p:strVal val="visible"/>
                                      </p:to>
                                    </p:set>
                                    <p:animEffect transition="in" filter="blinds(horizontal)">
                                      <p:cBhvr>
                                        <p:cTn id="61" dur="500"/>
                                        <p:tgtEl>
                                          <p:spTgt spid="24683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46835"/>
                                        </p:tgtEl>
                                        <p:attrNameLst>
                                          <p:attrName>style.visibility</p:attrName>
                                        </p:attrNameLst>
                                      </p:cBhvr>
                                      <p:to>
                                        <p:strVal val="visible"/>
                                      </p:to>
                                    </p:set>
                                    <p:anim calcmode="lin" valueType="num">
                                      <p:cBhvr additive="base">
                                        <p:cTn id="66" dur="500" fill="hold"/>
                                        <p:tgtEl>
                                          <p:spTgt spid="246835"/>
                                        </p:tgtEl>
                                        <p:attrNameLst>
                                          <p:attrName>ppt_x</p:attrName>
                                        </p:attrNameLst>
                                      </p:cBhvr>
                                      <p:tavLst>
                                        <p:tav tm="0">
                                          <p:val>
                                            <p:strVal val="#ppt_x"/>
                                          </p:val>
                                        </p:tav>
                                        <p:tav tm="100000">
                                          <p:val>
                                            <p:strVal val="#ppt_x"/>
                                          </p:val>
                                        </p:tav>
                                      </p:tavLst>
                                    </p:anim>
                                    <p:anim calcmode="lin" valueType="num">
                                      <p:cBhvr additive="base">
                                        <p:cTn id="67" dur="500" fill="hold"/>
                                        <p:tgtEl>
                                          <p:spTgt spid="246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55" grpId="0" animBg="1"/>
      <p:bldP spid="343069" grpId="0" animBg="1"/>
      <p:bldP spid="343070" grpId="0" animBg="1"/>
      <p:bldP spid="343071" grpId="0" animBg="1"/>
      <p:bldP spid="343072" grpId="0" animBg="1"/>
      <p:bldP spid="343073" grpId="0" animBg="1"/>
      <p:bldP spid="2468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Slide Number Placeholder 2"/>
          <p:cNvSpPr txBox="1">
            <a:spLocks noGrp="1"/>
          </p:cNvSpPr>
          <p:nvPr>
            <p:ph type="sldNum" sz="quarter" idx="10"/>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Arial" panose="020B0604020202020204" pitchFamily="34" charset="0"/>
                <a:ea typeface="+mn-ea"/>
                <a:cs typeface="+mn-cs"/>
              </a:defRPr>
            </a:lvl5pPr>
          </a:lstStyle>
          <a:p>
            <a:pPr lvl="0" algn="r" eaLnBrk="1" hangingPunct="1">
              <a:buNone/>
            </a:pPr>
            <a:fld id="{9A0DB2DC-4C9A-4742-B13C-FB6460FD3503}" type="slidenum">
              <a:rPr lang="en-GB" altLang="x-none" sz="1200" b="0" dirty="0">
                <a:solidFill>
                  <a:schemeClr val="tx2"/>
                </a:solidFill>
              </a:rPr>
            </a:fld>
            <a:endParaRPr lang="en-GB" altLang="x-none" sz="1200" b="0" dirty="0">
              <a:solidFill>
                <a:schemeClr val="tx2"/>
              </a:solidFill>
            </a:endParaRPr>
          </a:p>
        </p:txBody>
      </p:sp>
      <p:sp>
        <p:nvSpPr>
          <p:cNvPr id="193540" name="AutoShape 4"/>
          <p:cNvSpPr>
            <a:spLocks noChangeArrowheads="1"/>
          </p:cNvSpPr>
          <p:nvPr/>
        </p:nvSpPr>
        <p:spPr bwMode="auto">
          <a:xfrm>
            <a:off x="1982788" y="2322513"/>
            <a:ext cx="6477000" cy="838200"/>
          </a:xfrm>
          <a:prstGeom prst="roundRect">
            <a:avLst>
              <a:gd name="adj" fmla="val 50000"/>
            </a:avLst>
          </a:prstGeom>
          <a:gradFill rotWithShape="1">
            <a:gsLst>
              <a:gs pos="0">
                <a:srgbClr val="FF66CC"/>
              </a:gs>
              <a:gs pos="50000">
                <a:schemeClr val="bg1"/>
              </a:gs>
              <a:gs pos="100000">
                <a:srgbClr val="FF66CC"/>
              </a:gs>
            </a:gsLst>
            <a:lin ang="5400000" scaled="1"/>
          </a:gradFill>
          <a:ln w="9525">
            <a:solidFill>
              <a:schemeClr val="tx1"/>
            </a:solidFill>
            <a:round/>
          </a:ln>
          <a:effectLst>
            <a:outerShdw dist="107763" dir="18900000" algn="ctr" rotWithShape="0">
              <a:schemeClr val="bg2">
                <a:alpha val="50000"/>
              </a:schemeClr>
            </a:outerShdw>
          </a:effectLst>
        </p:spPr>
        <p:txBody>
          <a:bodyPr wrap="none" anchor="ctr"/>
          <a:p>
            <a:pPr algn="ctr">
              <a:spcBef>
                <a:spcPct val="20000"/>
              </a:spcBef>
              <a:buClr>
                <a:schemeClr val="hlink"/>
              </a:buClr>
              <a:buFont typeface="Wingdings" panose="05000000000000000000" pitchFamily="2" charset="2"/>
            </a:pPr>
            <a:r>
              <a:rPr sz="2800" dirty="0">
                <a:solidFill>
                  <a:srgbClr val="FF0000"/>
                </a:solidFill>
                <a:effectLst>
                  <a:outerShdw blurRad="38100" dist="38100" dir="2700000">
                    <a:srgbClr val="C0C0C0"/>
                  </a:outerShdw>
                </a:effectLst>
                <a:latin typeface="Times New Roman" panose="02020603050405020304" pitchFamily="18" charset="0"/>
              </a:rPr>
              <a:t>Phần thi thứ 3</a:t>
            </a:r>
            <a:r>
              <a:rPr sz="2800" dirty="0">
                <a:solidFill>
                  <a:srgbClr val="FF0000"/>
                </a:solidFill>
                <a:effectLst>
                  <a:outerShdw blurRad="38100" dist="38100" dir="2700000">
                    <a:srgbClr val="C0C0C0"/>
                  </a:outerShdw>
                </a:effectLst>
                <a:latin typeface="Arial" panose="020B0604020202020204" pitchFamily="34" charset="0"/>
              </a:rPr>
              <a:t>: </a:t>
            </a:r>
            <a:r>
              <a:rPr sz="2800" dirty="0">
                <a:solidFill>
                  <a:srgbClr val="FF0000"/>
                </a:solidFill>
                <a:effectLst>
                  <a:outerShdw blurRad="38100" dist="38100" dir="2700000">
                    <a:srgbClr val="C0C0C0"/>
                  </a:outerShdw>
                </a:effectLst>
                <a:latin typeface="Times New Roman" panose="02020603050405020304" pitchFamily="18" charset="0"/>
              </a:rPr>
              <a:t>ĐUA TÀI</a:t>
            </a:r>
            <a:endParaRPr sz="2800" b="0" dirty="0">
              <a:solidFill>
                <a:srgbClr val="FF0000"/>
              </a:solidFill>
              <a:latin typeface="Times New Roman" panose="02020603050405020304" pitchFamily="18" charset="0"/>
            </a:endParaRPr>
          </a:p>
        </p:txBody>
      </p:sp>
      <p:sp>
        <p:nvSpPr>
          <p:cNvPr id="193542" name="Text Box 6"/>
          <p:cNvSpPr txBox="1"/>
          <p:nvPr/>
        </p:nvSpPr>
        <p:spPr>
          <a:xfrm>
            <a:off x="569913" y="3830638"/>
            <a:ext cx="8259762" cy="1552575"/>
          </a:xfrm>
          <a:prstGeom prst="rect">
            <a:avLst/>
          </a:prstGeom>
          <a:noFill/>
          <a:ln w="9525">
            <a:noFill/>
          </a:ln>
        </p:spPr>
        <p:txBody>
          <a:bodyPr>
            <a:spAutoFit/>
          </a:bodyPr>
          <a:p>
            <a:pPr marL="342900" indent="-342900" algn="ctr">
              <a:spcBef>
                <a:spcPct val="50000"/>
              </a:spcBef>
            </a:pPr>
            <a:r>
              <a:rPr sz="2400" b="0" dirty="0">
                <a:latin typeface="Times New Roman" panose="02020603050405020304" pitchFamily="18" charset="0"/>
              </a:rPr>
              <a:t>Luật chơi như sau: Các nhóm thảo luận viết ra tình cảm của mình về biển đảo, tuyên truyền và ý thức biển đảo. Thời gian 2 phút. Đội nào có câu viết hay và nhanh nhất sẽ được thưởng 2 lá cờ.</a:t>
            </a:r>
            <a:endParaRPr sz="2400" b="0" dirty="0">
              <a:latin typeface="Times New Roman" panose="02020603050405020304" pitchFamily="18" charset="0"/>
            </a:endParaRPr>
          </a:p>
        </p:txBody>
      </p:sp>
      <p:sp>
        <p:nvSpPr>
          <p:cNvPr id="12293" name="Text Box 7"/>
          <p:cNvSpPr txBox="1"/>
          <p:nvPr/>
        </p:nvSpPr>
        <p:spPr>
          <a:xfrm>
            <a:off x="1165225" y="1592263"/>
            <a:ext cx="7265988" cy="579437"/>
          </a:xfrm>
          <a:prstGeom prst="rect">
            <a:avLst/>
          </a:prstGeom>
          <a:noFill/>
          <a:ln w="9525">
            <a:noFill/>
          </a:ln>
        </p:spPr>
        <p:txBody>
          <a:bodyPr>
            <a:spAutoFit/>
          </a:bodyPr>
          <a:p>
            <a:pPr algn="ctr"/>
            <a:r>
              <a:rPr b="0" dirty="0">
                <a:solidFill>
                  <a:srgbClr val="FF0066"/>
                </a:solidFill>
                <a:latin typeface="Times New Roman" panose="02020603050405020304" pitchFamily="18" charset="0"/>
              </a:rPr>
              <a:t>EM YÊU BIỂN ĐẢO QUÊ HƯƠNG</a:t>
            </a:r>
            <a:r>
              <a:rPr b="0" dirty="0">
                <a:solidFill>
                  <a:srgbClr val="00FF00"/>
                </a:solidFill>
                <a:latin typeface="Times New Roman" panose="02020603050405020304" pitchFamily="18" charset="0"/>
              </a:rPr>
              <a:t>.</a:t>
            </a:r>
            <a:endParaRPr b="0" dirty="0">
              <a:solidFill>
                <a:srgbClr val="00FF00"/>
              </a:solidFill>
              <a:latin typeface="Times New Roman" panose="02020603050405020304" pitchFamily="18" charset="0"/>
            </a:endParaRPr>
          </a:p>
        </p:txBody>
      </p:sp>
      <p:sp>
        <p:nvSpPr>
          <p:cNvPr id="12294" name="Rectangle 9"/>
          <p:cNvSpPr/>
          <p:nvPr/>
        </p:nvSpPr>
        <p:spPr>
          <a:xfrm>
            <a:off x="2533650" y="0"/>
            <a:ext cx="4090988" cy="396875"/>
          </a:xfrm>
          <a:prstGeom prst="rect">
            <a:avLst/>
          </a:prstGeom>
          <a:noFill/>
          <a:ln w="9525">
            <a:noFill/>
          </a:ln>
        </p:spPr>
        <p:txBody>
          <a:bodyPr wrap="none">
            <a:spAutoFit/>
          </a:bodyPr>
          <a:p>
            <a:r>
              <a:rPr sz="2000" b="0" dirty="0">
                <a:solidFill>
                  <a:srgbClr val="E7F622"/>
                </a:solidFill>
                <a:latin typeface="Arial" panose="020B0604020202020204" pitchFamily="34" charset="0"/>
              </a:rPr>
              <a:t>Thứ ba ngày 13 tháng 3 năm 2018</a:t>
            </a:r>
            <a:endParaRPr sz="2000" b="0" dirty="0">
              <a:solidFill>
                <a:srgbClr val="E7F622"/>
              </a:solidFill>
              <a:latin typeface="Arial" panose="020B0604020202020204" pitchFamily="34" charset="0"/>
            </a:endParaRPr>
          </a:p>
        </p:txBody>
      </p:sp>
      <p:sp>
        <p:nvSpPr>
          <p:cNvPr id="12295" name="Rectangle 10"/>
          <p:cNvSpPr/>
          <p:nvPr/>
        </p:nvSpPr>
        <p:spPr>
          <a:xfrm>
            <a:off x="2649538" y="587375"/>
            <a:ext cx="3960812" cy="457200"/>
          </a:xfrm>
          <a:prstGeom prst="rect">
            <a:avLst/>
          </a:prstGeom>
          <a:noFill/>
          <a:ln w="9525">
            <a:noFill/>
          </a:ln>
        </p:spPr>
        <p:txBody>
          <a:bodyPr wrap="none">
            <a:spAutoFit/>
          </a:bodyPr>
          <a:p>
            <a:r>
              <a:rPr sz="2400" b="0" u="sng" dirty="0">
                <a:latin typeface="Arial" panose="020B0604020202020204" pitchFamily="34" charset="0"/>
              </a:rPr>
              <a:t>Hoạt động ngoài giờ lên lớp</a:t>
            </a:r>
            <a:endParaRPr sz="2400" b="0" u="sng" dirty="0">
              <a:latin typeface="Arial" panose="020B0604020202020204" pitchFamily="34" charset="0"/>
            </a:endParaRPr>
          </a:p>
        </p:txBody>
      </p:sp>
    </p:spTree>
  </p:cSld>
  <p:clrMapOvr>
    <a:masterClrMapping/>
  </p:clrMapOvr>
  <p:transition>
    <p:wedg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3540"/>
                                        </p:tgtEl>
                                        <p:attrNameLst>
                                          <p:attrName>style.visibility</p:attrName>
                                        </p:attrNameLst>
                                      </p:cBhvr>
                                      <p:to>
                                        <p:strVal val="visible"/>
                                      </p:to>
                                    </p:set>
                                    <p:animEffect transition="in" filter="checkerboard(across)">
                                      <p:cBhvr>
                                        <p:cTn id="7" dur="500"/>
                                        <p:tgtEl>
                                          <p:spTgt spid="1935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3542"/>
                                        </p:tgtEl>
                                        <p:attrNameLst>
                                          <p:attrName>style.visibility</p:attrName>
                                        </p:attrNameLst>
                                      </p:cBhvr>
                                      <p:to>
                                        <p:strVal val="visible"/>
                                      </p:to>
                                    </p:set>
                                    <p:anim calcmode="lin" valueType="num">
                                      <p:cBhvr additive="base">
                                        <p:cTn id="11" dur="500" fill="hold"/>
                                        <p:tgtEl>
                                          <p:spTgt spid="193542"/>
                                        </p:tgtEl>
                                        <p:attrNameLst>
                                          <p:attrName>ppt_x</p:attrName>
                                        </p:attrNameLst>
                                      </p:cBhvr>
                                      <p:tavLst>
                                        <p:tav tm="0">
                                          <p:val>
                                            <p:strVal val="#ppt_x"/>
                                          </p:val>
                                        </p:tav>
                                        <p:tav tm="100000">
                                          <p:val>
                                            <p:strVal val="#ppt_x"/>
                                          </p:val>
                                        </p:tav>
                                      </p:tavLst>
                                    </p:anim>
                                    <p:anim calcmode="lin" valueType="num">
                                      <p:cBhvr additive="base">
                                        <p:cTn id="12" dur="500" fill="hold"/>
                                        <p:tgtEl>
                                          <p:spTgt spid="1935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animBg="1"/>
      <p:bldP spid="193542"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401579"/>
      </a:dk2>
      <a:lt2>
        <a:srgbClr val="C0C0C0"/>
      </a:lt2>
      <a:accent1>
        <a:srgbClr val="21B2DF"/>
      </a:accent1>
      <a:accent2>
        <a:srgbClr val="4848D0"/>
      </a:accent2>
      <a:accent3>
        <a:srgbClr val="FFFFFF"/>
      </a:accent3>
      <a:accent4>
        <a:srgbClr val="000000"/>
      </a:accent4>
      <a:accent5>
        <a:srgbClr val="ABD5EC"/>
      </a:accent5>
      <a:accent6>
        <a:srgbClr val="4040BC"/>
      </a:accent6>
      <a:hlink>
        <a:srgbClr val="8182DF"/>
      </a:hlink>
      <a:folHlink>
        <a:srgbClr val="DD3B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Theme 1">
        <a:dk1>
          <a:srgbClr val="000000"/>
        </a:dk1>
        <a:lt1>
          <a:srgbClr val="FFFFFF"/>
        </a:lt1>
        <a:dk2>
          <a:srgbClr val="401579"/>
        </a:dk2>
        <a:lt2>
          <a:srgbClr val="C0C0C0"/>
        </a:lt2>
        <a:accent1>
          <a:srgbClr val="21B2DF"/>
        </a:accent1>
        <a:accent2>
          <a:srgbClr val="4848D0"/>
        </a:accent2>
        <a:accent3>
          <a:srgbClr val="FFFFFF"/>
        </a:accent3>
        <a:accent4>
          <a:srgbClr val="000000"/>
        </a:accent4>
        <a:accent5>
          <a:srgbClr val="ABD5EC"/>
        </a:accent5>
        <a:accent6>
          <a:srgbClr val="4040BC"/>
        </a:accent6>
        <a:hlink>
          <a:srgbClr val="8182DF"/>
        </a:hlink>
        <a:folHlink>
          <a:srgbClr val="DD3B5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2603</Words>
  <Application>WPS Presentation</Application>
  <PresentationFormat>On-screen Show (4:3)</PresentationFormat>
  <Paragraphs>359</Paragraphs>
  <Slides>15</Slides>
  <Notes>1</Notes>
  <HiddenSlides>0</HiddenSlides>
  <MMClips>4</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15</vt:i4>
      </vt:variant>
    </vt:vector>
  </HeadingPairs>
  <TitlesOfParts>
    <vt:vector size="31" baseType="lpstr">
      <vt:lpstr>Arial</vt:lpstr>
      <vt:lpstr>SimSun</vt:lpstr>
      <vt:lpstr>Wingdings</vt:lpstr>
      <vt:lpstr>Calibri</vt:lpstr>
      <vt:lpstr>.VnTime</vt:lpstr>
      <vt:lpstr>Segoe Print</vt:lpstr>
      <vt:lpstr>Times New Roman</vt:lpstr>
      <vt:lpstr>.VnTimeH</vt:lpstr>
      <vt:lpstr>VNI-Duff</vt:lpstr>
      <vt:lpstr>VNI-Aptima</vt:lpstr>
      <vt:lpstr>VNI-Avo</vt:lpstr>
      <vt:lpstr>VNI-Times</vt:lpstr>
      <vt:lpstr>Microsoft YaHei</vt:lpstr>
      <vt:lpstr>Arial Unicode MS</vt:lpstr>
      <vt:lpstr>Office Theme</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CTS Creative Template Solutions Ltd</Company>
  <LinksUpToDate>false</LinksUpToDate>
  <SharedDoc>false</SharedDoc>
  <HyperlinksChanged>false</HyperlinksChanged>
  <AppVersion>14.0000</AppVersion>
  <Manager>Kathy@CreativeTemplateSolutions.com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Ferry Template</dc:title>
  <dc:creator>Presentation Helper</dc:creator>
  <dc:description>Created by Kathy Kensche</dc:description>
  <dc:subject>PowerPoint Template</dc:subject>
  <cp:category>Transport</cp:category>
  <cp:lastModifiedBy>gatty123 nhung</cp:lastModifiedBy>
  <cp:revision>158</cp:revision>
  <dcterms:created xsi:type="dcterms:W3CDTF">2007-05-31T17:14:01Z</dcterms:created>
  <dcterms:modified xsi:type="dcterms:W3CDTF">2026-05-06T12:17:13Z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03052BBE4F844FF7835DCBDA4066D1BF_13</vt:lpwstr>
  </property>
  <property fmtid="{D5CDD505-2E9C-101B-9397-08002B2CF9AE}" pid="3" name="KSOProductBuildVer">
    <vt:lpwstr>1033-12.2.0.22222</vt:lpwstr>
  </property>
</Properties>
</file>