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82" r:id="rId4"/>
    <p:sldId id="259" r:id="rId5"/>
    <p:sldId id="260" r:id="rId6"/>
    <p:sldId id="269" r:id="rId7"/>
    <p:sldId id="272" r:id="rId8"/>
    <p:sldId id="273" r:id="rId9"/>
    <p:sldId id="271" r:id="rId10"/>
    <p:sldId id="276" r:id="rId11"/>
    <p:sldId id="277" r:id="rId12"/>
    <p:sldId id="280" r:id="rId13"/>
    <p:sldId id="270" r:id="rId14"/>
    <p:sldId id="281" r:id="rId15"/>
    <p:sldId id="275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8539" autoAdjust="0"/>
  </p:normalViewPr>
  <p:slideViewPr>
    <p:cSldViewPr snapToGrid="0">
      <p:cViewPr varScale="1">
        <p:scale>
          <a:sx n="43" d="100"/>
          <a:sy n="43" d="100"/>
        </p:scale>
        <p:origin x="15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3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18/05/2026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67" y="-40011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77" y="-380972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78" y="-485847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28099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2780031">
            <a:hlinkClick r:id="" action="ppaction://media"/>
            <a:extLst>
              <a:ext uri="{FF2B5EF4-FFF2-40B4-BE49-F238E27FC236}">
                <a16:creationId xmlns:a16="http://schemas.microsoft.com/office/drawing/2014/main" id="{2F34C63A-1FF8-E914-9719-8A867CD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3265409">
            <a:hlinkClick r:id="" action="ppaction://media"/>
            <a:extLst>
              <a:ext uri="{FF2B5EF4-FFF2-40B4-BE49-F238E27FC236}">
                <a16:creationId xmlns:a16="http://schemas.microsoft.com/office/drawing/2014/main" id="{FA7F0EB6-5934-8671-0A1B-22E95845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4044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253</Words>
  <Application>Microsoft Office PowerPoint</Application>
  <PresentationFormat>Widescreen</PresentationFormat>
  <Paragraphs>29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Administrator</cp:lastModifiedBy>
  <cp:revision>19</cp:revision>
  <dcterms:created xsi:type="dcterms:W3CDTF">2023-10-19T17:12:48Z</dcterms:created>
  <dcterms:modified xsi:type="dcterms:W3CDTF">2026-05-18T13:35:27Z</dcterms:modified>
</cp:coreProperties>
</file>