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69" r:id="rId3"/>
    <p:sldId id="266" r:id="rId4"/>
    <p:sldId id="271" r:id="rId5"/>
    <p:sldId id="282" r:id="rId6"/>
    <p:sldId id="268" r:id="rId7"/>
    <p:sldId id="281" r:id="rId8"/>
    <p:sldId id="279" r:id="rId9"/>
    <p:sldId id="283" r:id="rId10"/>
    <p:sldId id="284" r:id="rId11"/>
    <p:sldId id="285" r:id="rId12"/>
    <p:sldId id="286" r:id="rId13"/>
    <p:sldId id="287" r:id="rId14"/>
    <p:sldId id="288" r:id="rId15"/>
    <p:sldId id="272" r:id="rId16"/>
    <p:sldId id="270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2BE5C-48B5-42C3-AE8B-5CB527DAC61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416F4-6B15-408C-B42E-E9EAAEB991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FCD4B-6420-4818-8A7C-41C0CECE54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2333-9E99-4FDC-8507-74AE816749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9306"/>
            <a:ext cx="12192000" cy="69566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4462" y="1567987"/>
            <a:ext cx="8843684" cy="33005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2141" y="13592"/>
            <a:ext cx="616771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alt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BUÔN HỒ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vi-VN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vi-VN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15470" y="2092657"/>
            <a:ext cx="13222940" cy="1408404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  <a:endParaRPr lang="en-US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1963271" y="2778537"/>
            <a:ext cx="8265459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5 - 6 tuổi)</a:t>
            </a:r>
            <a:endParaRPr lang="en-US" sz="3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vi-VN" alt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</a:t>
            </a:r>
            <a:r>
              <a:rPr lang="vi-VN" alt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vi-VN" altLang="en-US" sz="3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279572" y="659923"/>
            <a:ext cx="163285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447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7458" y="573758"/>
            <a:ext cx="8731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7553" y="2512750"/>
            <a:ext cx="35445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</a:t>
            </a:r>
            <a:endParaRPr lang="en-US" sz="36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vẽ</a:t>
            </a:r>
            <a:endParaRPr lang="en-US" sz="36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 đỏ tươi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1483" y="412394"/>
            <a:ext cx="61677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2376" y="2347320"/>
            <a:ext cx="36728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6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buồn rầu</a:t>
            </a:r>
            <a:endParaRPr lang="en-US" sz="36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cười tươi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ưu tầm 101+ Hình nền mầm non đẹp, ngộ nghĩnh, cute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2494" y="1136027"/>
            <a:ext cx="61677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5906" y="3004959"/>
            <a:ext cx="3858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9270" y="3997013"/>
            <a:ext cx="5866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7796" y="4989067"/>
            <a:ext cx="6167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99+ hình nền mầm non đẹp dễ thương xinh xắn nhất cho bé - Học Ma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6104" y="2093104"/>
            <a:ext cx="10032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6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84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3570" y="1134124"/>
            <a:ext cx="3704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1978" y="2057454"/>
            <a:ext cx="4083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úng rồi Bác Hồ đã dành rất nhiều tình cảm cho chúng mình,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phải lo rất nhiều việc nhưng bác vẫn luôn quan tâm,</a:t>
            </a:r>
            <a:endParaRPr lang="en-US" sz="320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các cháu thiếu niên nhi đồng,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 là chúng mình đấy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 vậy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 biết yêu quý, kính trọng và biết ơn bác Hồ, </a:t>
            </a:r>
            <a:endParaRPr lang="en-US" sz="320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 chăm ngoan, học giỏi để xứng đáng là con ngoan, trò giỏi </a:t>
            </a:r>
            <a:endParaRPr lang="en-US" sz="320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 là cháu ngoan bác Hồ nhé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ìm-nhó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1258" y="570360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1629" y="1373136"/>
            <a:ext cx="4410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942" y="2650454"/>
            <a:ext cx="6257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964"/>
            <a:ext cx="12192000" cy="6847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8116" y="1972235"/>
            <a:ext cx="8919883" cy="324522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ƠN!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3469788" y="869576"/>
            <a:ext cx="5252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0824" y="1981200"/>
            <a:ext cx="7530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892" y="1407460"/>
            <a:ext cx="11330217" cy="95410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8105" y="2445588"/>
            <a:ext cx="8435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ài thơ “Ảnh Bác” của Trần Đăng Khoa | TRƯỜNG MẦM NON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7361" y="2106705"/>
            <a:ext cx="6917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đ-nhom-chuan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1596" y="595461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4" y="0"/>
            <a:ext cx="121884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2961" y="2026024"/>
            <a:ext cx="580607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40+ Hình Nền Mầm Non Đẹp Và Ngộ Nghĩnh Dành Cho Các Bé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3069" y="555813"/>
            <a:ext cx="10985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704919" y="2459504"/>
            <a:ext cx="6782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Bác</a:t>
            </a:r>
            <a:endParaRPr lang="en-US" sz="3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quanh lăng Bác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gộ Nghĩnh, Dễ Thương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7329" y="1136074"/>
            <a:ext cx="7377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0415" y="2448738"/>
            <a:ext cx="50686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endParaRPr lang="en-US" sz="36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</a:t>
            </a:r>
            <a:endParaRPr lang="en-US" sz="36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Nguyễn Văn Cừ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1437</Words>
  <Application>WPS Presentation</Application>
  <PresentationFormat>Widescreen</PresentationFormat>
  <Paragraphs>85</Paragraphs>
  <Slides>16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NHUNG</dc:creator>
  <cp:lastModifiedBy>lộc nguyễn</cp:lastModifiedBy>
  <cp:revision>31</cp:revision>
  <dcterms:created xsi:type="dcterms:W3CDTF">2022-06-18T06:15:00Z</dcterms:created>
  <dcterms:modified xsi:type="dcterms:W3CDTF">2026-05-09T08:09:19Z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509C3FA650834317A7C9532CB946A139_13</vt:lpwstr>
  </property>
  <property fmtid="{D5CDD505-2E9C-101B-9397-08002B2CF9AE}" pid="3" name="KSOProductBuildVer">
    <vt:lpwstr>1033-12.2.0.22549</vt:lpwstr>
  </property>
</Properties>
</file>